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A"/>
    <a:srgbClr val="F6B476"/>
    <a:srgbClr val="75BDC9"/>
    <a:srgbClr val="FF7C80"/>
    <a:srgbClr val="E6E6E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03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207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88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292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912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863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535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574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643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442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034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41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746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739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raw.io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0DF49F18-4730-4B96-965C-32FDD6396B2A}"/>
              </a:ext>
            </a:extLst>
          </p:cNvPr>
          <p:cNvSpPr/>
          <p:nvPr/>
        </p:nvSpPr>
        <p:spPr>
          <a:xfrm>
            <a:off x="3150" y="1843790"/>
            <a:ext cx="6854850" cy="8062210"/>
          </a:xfrm>
          <a:prstGeom prst="rect">
            <a:avLst/>
          </a:prstGeom>
          <a:noFill/>
          <a:ln w="28575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A3BCA8-3F30-48A7-A749-B48F54EC05A6}"/>
              </a:ext>
            </a:extLst>
          </p:cNvPr>
          <p:cNvSpPr txBox="1"/>
          <p:nvPr/>
        </p:nvSpPr>
        <p:spPr>
          <a:xfrm>
            <a:off x="101183" y="421400"/>
            <a:ext cx="6655633" cy="531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Flowcharts &amp; Pseudocode</a:t>
            </a:r>
            <a:r>
              <a:rPr lang="en-GB" sz="2800" b="1" dirty="0">
                <a:solidFill>
                  <a:srgbClr val="F0821A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Lesson Two</a:t>
            </a:r>
            <a:endParaRPr lang="en-GB" sz="1100" b="1" dirty="0">
              <a:solidFill>
                <a:srgbClr val="F0821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1A70B8D2-2163-4224-AE75-32120C920D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745914"/>
              </p:ext>
            </p:extLst>
          </p:nvPr>
        </p:nvGraphicFramePr>
        <p:xfrm>
          <a:off x="101183" y="88035"/>
          <a:ext cx="665563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7817">
                  <a:extLst>
                    <a:ext uri="{9D8B030D-6E8A-4147-A177-3AD203B41FA5}">
                      <a16:colId xmlns:a16="http://schemas.microsoft.com/office/drawing/2014/main" val="775197364"/>
                    </a:ext>
                  </a:extLst>
                </a:gridCol>
                <a:gridCol w="3327817">
                  <a:extLst>
                    <a:ext uri="{9D8B030D-6E8A-4147-A177-3AD203B41FA5}">
                      <a16:colId xmlns:a16="http://schemas.microsoft.com/office/drawing/2014/main" val="1449101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Date: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67913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D08E06A-1A0F-4282-95F6-0D83721038DB}"/>
              </a:ext>
            </a:extLst>
          </p:cNvPr>
          <p:cNvSpPr txBox="1"/>
          <p:nvPr/>
        </p:nvSpPr>
        <p:spPr>
          <a:xfrm>
            <a:off x="101183" y="963411"/>
            <a:ext cx="6655633" cy="102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en-GB" sz="1200" b="1" dirty="0">
                <a:latin typeface="Twinkl Light" pitchFamily="2" charset="0"/>
              </a:rPr>
              <a:t>Nailing it down (Extension)</a:t>
            </a:r>
          </a:p>
          <a:p>
            <a:pPr>
              <a:spcAft>
                <a:spcPts val="500"/>
              </a:spcAft>
            </a:pPr>
            <a:r>
              <a:rPr lang="en-US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Draw one of your flowcharts using the website: </a:t>
            </a:r>
            <a:r>
              <a:rPr lang="en-US" sz="1200" b="1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  <a:hlinkClick r:id="rId2"/>
              </a:rPr>
              <a:t>www.draw.io</a:t>
            </a:r>
            <a:endParaRPr lang="en-US" sz="1200" b="1" dirty="0">
              <a:solidFill>
                <a:prstClr val="black"/>
              </a:solidFill>
              <a:latin typeface="Twinkl Light" pitchFamily="2" charset="0"/>
              <a:cs typeface="Arial" panose="020B0604020202020204" pitchFamily="34" charset="0"/>
            </a:endParaRPr>
          </a:p>
          <a:p>
            <a:pPr>
              <a:spcAft>
                <a:spcPts val="500"/>
              </a:spcAft>
            </a:pPr>
            <a:r>
              <a:rPr lang="en-US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Print screen and paste it in the box below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200" dirty="0">
              <a:solidFill>
                <a:prstClr val="black"/>
              </a:solidFill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39D813-759A-44FC-BCA0-FA8F2A8BE988}"/>
              </a:ext>
            </a:extLst>
          </p:cNvPr>
          <p:cNvSpPr txBox="1"/>
          <p:nvPr/>
        </p:nvSpPr>
        <p:spPr>
          <a:xfrm>
            <a:off x="-1" y="1843790"/>
            <a:ext cx="34226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Twinkl Light" pitchFamily="2" charset="0"/>
              </a:rPr>
              <a:t>My IO flowchart</a:t>
            </a:r>
            <a:endParaRPr lang="en-GB" sz="1200" dirty="0">
              <a:latin typeface="Twinkl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670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2FD6DD4-8D00-4AAB-AABA-54D85E52F98C}"/>
</file>

<file path=customXml/itemProps2.xml><?xml version="1.0" encoding="utf-8"?>
<ds:datastoreItem xmlns:ds="http://schemas.openxmlformats.org/officeDocument/2006/customXml" ds:itemID="{D2635384-FB33-4177-AE56-BD5A2CC33B2C}"/>
</file>

<file path=customXml/itemProps3.xml><?xml version="1.0" encoding="utf-8"?>
<ds:datastoreItem xmlns:ds="http://schemas.openxmlformats.org/officeDocument/2006/customXml" ds:itemID="{DA2CD5E9-11C1-44EB-AAAA-4D6F0D2A7B2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41</Words>
  <Application>Microsoft Office PowerPoint</Application>
  <PresentationFormat>A4 Paper (210x297 mm)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Boyd</dc:creator>
  <cp:lastModifiedBy>Nik Boyd</cp:lastModifiedBy>
  <cp:revision>15</cp:revision>
  <dcterms:created xsi:type="dcterms:W3CDTF">2021-01-12T09:02:23Z</dcterms:created>
  <dcterms:modified xsi:type="dcterms:W3CDTF">2021-01-25T09:37:09Z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