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90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FDCED5-220D-4CCC-A8F4-07A83C264B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3CAF2B-2524-4ED3-BF9E-4FAB0862AB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ACEC1E-0524-4FA0-8D9F-76BD9B7039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7B6A3-32C1-41F9-86A2-5972C3339EB5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8A839C-6330-47E2-8868-56B75C0EA6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BB3258-8237-45D9-93C9-BAF604F670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D0DEE-DC9F-4B12-BE69-30EBEE12A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412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C4125-44D3-4E74-88B2-7CDA1DCA79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B4F316-3245-48DB-8D74-0A7ABD0574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743BB3-3EA1-4E22-9558-748800FADC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7B6A3-32C1-41F9-86A2-5972C3339EB5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453E41-C6BD-4CF9-9DF6-0D6860091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4A52BB-E4EF-48F8-B694-F07952428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D0DEE-DC9F-4B12-BE69-30EBEE12A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477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BE849-30F6-4AE4-AD0C-C3DAB0FC0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22F2D-1BC8-4C91-9FD1-57392B6F40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637CF8-A0B5-4676-B833-5EFB9E5223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7B6A3-32C1-41F9-86A2-5972C3339EB5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ABD5D3-5675-47FC-91AA-FC1517BB74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989404-648D-43FD-A451-6FE79372D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D0DEE-DC9F-4B12-BE69-30EBEE12A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643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DEE0D0-DA9D-4E4F-BE58-59A61452D4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72F787-6AF7-4A1F-8C81-AB8231A4BC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46903E-8049-438F-AADD-CAC9943DF2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71404E-0584-4EF8-83DF-178A4ABBC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7B6A3-32C1-41F9-86A2-5972C3339EB5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5EFA18-AC25-4BC5-8D13-DC4D8A4363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F0E54C-F83F-4EED-91BA-33A26CF44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D0DEE-DC9F-4B12-BE69-30EBEE12A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843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FA894-5AD9-4F2C-92B2-598484CA62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E4BB69-FF20-4743-96C8-AF93779CB0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8F2309-E428-45AC-A585-A923710695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D150B9-0C46-45B6-8040-FDF9F936525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886239-A6A1-45C1-92B4-6A464A4A47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9B8DFDB-E21E-4849-92A7-AE4D5AFB32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7B6A3-32C1-41F9-86A2-5972C3339EB5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77E6D57-EF46-4312-BDB0-70D6FF699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F83F4AF-6972-4D5B-86D9-52E8BA8CEB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D0DEE-DC9F-4B12-BE69-30EBEE12A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956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51F90E-6DE5-4683-BFA6-3290C6C7FE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C2A95B-1E8D-4555-BBE5-AC7623F1D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7B6A3-32C1-41F9-86A2-5972C3339EB5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BF6D29-AEC9-453F-8D62-3FB9EDBE9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51D8C8-013B-4149-B999-591A93677C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D0DEE-DC9F-4B12-BE69-30EBEE12A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4424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EA7BFA6-8D44-4652-A833-61AF3AFB6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7B6A3-32C1-41F9-86A2-5972C3339EB5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BD7FD68-01D2-400E-8654-89AAF9F8A6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B0FFF5-4122-4516-A24D-9C0CB7AA2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D0DEE-DC9F-4B12-BE69-30EBEE12A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605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F0C7E3-3477-4519-8B18-EE7FB79D5E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1EC1D2-C964-4878-90D0-B29B0688DE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6BBDE2-6C1B-4F76-8BC1-0AA3030395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0C6CB0-1AE4-45F4-A186-96E6A091B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7B6A3-32C1-41F9-86A2-5972C3339EB5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02307A-0FED-4E16-A50F-D91AA2CF2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0EED5F-9E80-44B8-87FE-4E4ED78C08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D0DEE-DC9F-4B12-BE69-30EBEE12A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3996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C37711-312F-40EC-96FB-12F75CF500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A584B0E-B4A2-421F-A283-2DAC144E16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8EA301-4285-4914-B929-2D822AB754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893C34-C556-44B8-800B-F8DD9D9FC2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7B6A3-32C1-41F9-86A2-5972C3339EB5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39AAD8-AEB7-4896-A2BF-D397C3D29A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68FCFE-F944-45EB-86BB-553A1CA45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D0DEE-DC9F-4B12-BE69-30EBEE12A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0121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54F362-FF61-46ED-972A-D38CC41C5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F65D09-D88A-431D-8760-2CECD2CB09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BEEDA4-A9EF-4D7E-B6C3-2D750F269F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7B6A3-32C1-41F9-86A2-5972C3339EB5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37F018-D930-468B-93F3-FF12749AB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48A162-6042-4DDA-B1F9-5B91D476F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D0DEE-DC9F-4B12-BE69-30EBEE12A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587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A706090-E3BC-433A-A218-DE3DAC9D16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E1A60A-927A-4A2F-9940-22F181FFFB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97D99E-0F43-4B6F-B846-32074064AE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7B6A3-32C1-41F9-86A2-5972C3339EB5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E38986-E585-48EA-BB20-5DCB94844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1FB156-AB14-41B7-928D-6AFAD7519C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D0DEE-DC9F-4B12-BE69-30EBEE12A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2635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659D43-4D66-4C1F-9C06-A9B26DC712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7EBCC6-770C-404F-BBF2-A6F97BA88A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D5DB10-169F-423D-A953-60AC2E7821C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E7B6A3-32C1-41F9-86A2-5972C3339EB5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7D2A4A-7865-4A11-862B-4447A16849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59D35-0A06-4985-8F39-58176F1170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1D0DEE-DC9F-4B12-BE69-30EBEE12A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036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hyperlink" Target="mailto:julie.caswell@stmatthias.learnmat.co.uk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8D2062C-DE41-43C1-8A03-6CB4C912FAF3}"/>
              </a:ext>
            </a:extLst>
          </p:cNvPr>
          <p:cNvSpPr/>
          <p:nvPr/>
        </p:nvSpPr>
        <p:spPr>
          <a:xfrm>
            <a:off x="737062" y="662492"/>
            <a:ext cx="686652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Land art </a:t>
            </a:r>
          </a:p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Andy Goldsworthy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is a British artist, known for his sculptures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and photography. He is an environmentalist, which is someone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who wants to protect the environment around them.</a:t>
            </a:r>
          </a:p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Here are some facts about him: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•	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born in 1956, in Cheshire;</a:t>
            </a: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•	grew up in Leeds; </a:t>
            </a: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•	studied art in Lancashire;</a:t>
            </a: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•	now lives in Scotland.</a:t>
            </a:r>
          </a:p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Andy makes sculptures with natural materials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on sites in the UK and around the world. He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has made them in forests, fields, cities,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lakes and fields.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They are known as land art.</a:t>
            </a: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FD9F9E1E-CFDE-42C9-B412-3CB47A9F11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061" y="5772077"/>
            <a:ext cx="3086367" cy="845893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FE3FAC6B-4156-4C72-B9B7-04F1D3FEC9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1075" y="622750"/>
            <a:ext cx="3816427" cy="329212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5B2C91AB-D6AF-4BC2-ADA5-AF5C0B99E440}"/>
              </a:ext>
            </a:extLst>
          </p:cNvPr>
          <p:cNvSpPr/>
          <p:nvPr/>
        </p:nvSpPr>
        <p:spPr>
          <a:xfrm>
            <a:off x="5240632" y="2516021"/>
            <a:ext cx="2510443" cy="1748199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Which natural materials can</a:t>
            </a:r>
          </a:p>
          <a:p>
            <a:pPr algn="ctr"/>
            <a:r>
              <a:rPr lang="en-GB"/>
              <a:t>you think of that he could use </a:t>
            </a:r>
          </a:p>
          <a:p>
            <a:pPr algn="ctr"/>
            <a:r>
              <a:rPr lang="en-GB"/>
              <a:t>to make sculptures?</a:t>
            </a:r>
            <a:endParaRPr lang="en-GB" dirty="0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B4E08960-FD18-44DC-AAB1-9772E7DEFE16}"/>
              </a:ext>
            </a:extLst>
          </p:cNvPr>
          <p:cNvSpPr/>
          <p:nvPr/>
        </p:nvSpPr>
        <p:spPr>
          <a:xfrm>
            <a:off x="5203411" y="4264220"/>
            <a:ext cx="6214306" cy="204060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6965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3203715-BBD6-486F-9A63-5BDE10BCF2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56500" y="34596"/>
            <a:ext cx="3706038" cy="4351338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4FEE20B-8B4E-4821-A875-91D4A72E68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462" y="464580"/>
            <a:ext cx="7458395" cy="443198"/>
          </a:xfrm>
          <a:prstGeom prst="rect">
            <a:avLst/>
          </a:prstGeom>
        </p:spPr>
        <p:txBody>
          <a:bodyPr wrap="square" lIns="3600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As well as making sculptures, Andy takes photographs of his work over time to show how they change. </a:t>
            </a:r>
          </a:p>
        </p:txBody>
      </p:sp>
      <p:sp>
        <p:nvSpPr>
          <p:cNvPr id="6" name="Rounded Rectangle 8">
            <a:extLst>
              <a:ext uri="{FF2B5EF4-FFF2-40B4-BE49-F238E27FC236}">
                <a16:creationId xmlns:a16="http://schemas.microsoft.com/office/drawing/2014/main" id="{DAC462CC-FBAF-4761-A613-FA3F7E829DD3}"/>
              </a:ext>
            </a:extLst>
          </p:cNvPr>
          <p:cNvSpPr/>
          <p:nvPr/>
        </p:nvSpPr>
        <p:spPr>
          <a:xfrm>
            <a:off x="129462" y="1000605"/>
            <a:ext cx="3977257" cy="929938"/>
          </a:xfrm>
          <a:prstGeom prst="roundRect">
            <a:avLst>
              <a:gd name="adj" fmla="val 5571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Why do you think his sculptures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change?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37A4814-DDEC-4B07-ADF4-1488E315C9D0}"/>
              </a:ext>
            </a:extLst>
          </p:cNvPr>
          <p:cNvSpPr/>
          <p:nvPr/>
        </p:nvSpPr>
        <p:spPr>
          <a:xfrm>
            <a:off x="129462" y="34596"/>
            <a:ext cx="23006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Andy Goldsworthy </a:t>
            </a:r>
            <a:endParaRPr lang="en-GB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FF3647B7-05AB-42F1-8D73-6553004BFD24}"/>
              </a:ext>
            </a:extLst>
          </p:cNvPr>
          <p:cNvSpPr/>
          <p:nvPr/>
        </p:nvSpPr>
        <p:spPr>
          <a:xfrm>
            <a:off x="129462" y="2089202"/>
            <a:ext cx="3977257" cy="108271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Talk About It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Which natural materials are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used in this sculpture by Andy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Goldsworthy?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21FA8E3-9537-45A5-827A-0A56D7AF4A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462" y="3429000"/>
            <a:ext cx="5544722" cy="71716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56DED22-7603-4DB9-8BA8-1814158832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0092" y="4297362"/>
            <a:ext cx="2121592" cy="219475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31B656C-5C03-4586-9156-DFBEAD8011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981" y="4297362"/>
            <a:ext cx="2121592" cy="219475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4B0116C0-B844-44D9-A094-E36D3E9BF5D0}"/>
              </a:ext>
            </a:extLst>
          </p:cNvPr>
          <p:cNvSpPr/>
          <p:nvPr/>
        </p:nvSpPr>
        <p:spPr>
          <a:xfrm>
            <a:off x="4604142" y="4464693"/>
            <a:ext cx="7458396" cy="443198"/>
          </a:xfrm>
          <a:prstGeom prst="rect">
            <a:avLst/>
          </a:prstGeom>
          <a:solidFill>
            <a:srgbClr val="FFC000"/>
          </a:solidFill>
        </p:spPr>
        <p:txBody>
          <a:bodyPr wrap="square" lIns="0" tIns="0" rIns="0" bIns="0">
            <a:sp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solidFill>
                  <a:srgbClr val="1C1C1C"/>
                </a:solidFill>
                <a:latin typeface="Arial" panose="020B0604020202020204" pitchFamily="34" charset="0"/>
                <a:cs typeface="Arial" panose="020B0604020202020204" pitchFamily="34" charset="0"/>
                <a:sym typeface="NTR"/>
              </a:rPr>
              <a:t>Andy Goldsworthy’s art makes us think about the world around us and how nature is art.  Do you think it is art? Why?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9570418-52D4-404D-BC8D-57EAF2EB82AD}"/>
              </a:ext>
            </a:extLst>
          </p:cNvPr>
          <p:cNvSpPr/>
          <p:nvPr/>
        </p:nvSpPr>
        <p:spPr>
          <a:xfrm>
            <a:off x="4265703" y="907778"/>
            <a:ext cx="3931813" cy="10227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3CDDE22-D973-4880-8436-8F3272F9DD25}"/>
              </a:ext>
            </a:extLst>
          </p:cNvPr>
          <p:cNvSpPr/>
          <p:nvPr/>
        </p:nvSpPr>
        <p:spPr>
          <a:xfrm>
            <a:off x="4265702" y="2081739"/>
            <a:ext cx="3931813" cy="10227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5B6892A-6FF3-41C5-9677-5B8443A1676D}"/>
              </a:ext>
            </a:extLst>
          </p:cNvPr>
          <p:cNvSpPr/>
          <p:nvPr/>
        </p:nvSpPr>
        <p:spPr>
          <a:xfrm>
            <a:off x="4641203" y="4986650"/>
            <a:ext cx="7421335" cy="140677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89115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45CAD4A-1C55-4B70-B1F1-293B6B3F807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r="1329" b="-4"/>
          <a:stretch/>
        </p:blipFill>
        <p:spPr>
          <a:xfrm>
            <a:off x="5491133" y="286529"/>
            <a:ext cx="2275744" cy="2275744"/>
          </a:xfrm>
          <a:custGeom>
            <a:avLst/>
            <a:gdLst/>
            <a:ahLst/>
            <a:cxnLst/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8A6D1CA-FE69-42D3-A3E4-01D9F651E4E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l="13279" r="15973" b="3"/>
          <a:stretch/>
        </p:blipFill>
        <p:spPr>
          <a:xfrm>
            <a:off x="5734231" y="2527224"/>
            <a:ext cx="3316388" cy="3316386"/>
          </a:xfrm>
          <a:custGeom>
            <a:avLst/>
            <a:gdLst/>
            <a:ahLst/>
            <a:cxnLst/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25D7D2A-3ED1-4522-88A9-7B492E8163B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/>
          </a:blip>
          <a:srcRect t="14265" r="-2" b="-2"/>
          <a:stretch/>
        </p:blipFill>
        <p:spPr>
          <a:xfrm>
            <a:off x="7786846" y="1"/>
            <a:ext cx="4405154" cy="3776782"/>
          </a:xfrm>
          <a:custGeom>
            <a:avLst/>
            <a:gdLst/>
            <a:ahLst/>
            <a:cxnLst/>
            <a:rect l="l" t="t" r="r" b="b"/>
            <a:pathLst>
              <a:path w="4405154" h="3776782">
                <a:moveTo>
                  <a:pt x="279221" y="0"/>
                </a:moveTo>
                <a:lnTo>
                  <a:pt x="4405154" y="0"/>
                </a:lnTo>
                <a:lnTo>
                  <a:pt x="4405154" y="3055054"/>
                </a:lnTo>
                <a:lnTo>
                  <a:pt x="4266200" y="3181344"/>
                </a:lnTo>
                <a:cubicBezTo>
                  <a:pt x="3815461" y="3553326"/>
                  <a:pt x="3237603" y="3776782"/>
                  <a:pt x="2607554" y="3776782"/>
                </a:cubicBezTo>
                <a:cubicBezTo>
                  <a:pt x="1167442" y="3776782"/>
                  <a:pt x="0" y="2609341"/>
                  <a:pt x="0" y="1169228"/>
                </a:cubicBezTo>
                <a:cubicBezTo>
                  <a:pt x="0" y="809200"/>
                  <a:pt x="72965" y="466214"/>
                  <a:pt x="204915" y="15425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8038ADF-FA57-432B-93EA-5F587CDAF5B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/>
          </a:blip>
          <a:srcRect l="13653" r="8025" b="2"/>
          <a:stretch/>
        </p:blipFill>
        <p:spPr>
          <a:xfrm>
            <a:off x="8738478" y="3917271"/>
            <a:ext cx="3453522" cy="2950205"/>
          </a:xfrm>
          <a:custGeom>
            <a:avLst/>
            <a:gdLst/>
            <a:ahLst/>
            <a:cxnLst/>
            <a:rect l="l" t="t" r="r" b="b"/>
            <a:pathLst>
              <a:path w="3453522" h="2950205">
                <a:moveTo>
                  <a:pt x="1901420" y="0"/>
                </a:moveTo>
                <a:cubicBezTo>
                  <a:pt x="2492116" y="0"/>
                  <a:pt x="3019900" y="269355"/>
                  <a:pt x="3368648" y="691940"/>
                </a:cubicBezTo>
                <a:lnTo>
                  <a:pt x="3453522" y="805440"/>
                </a:lnTo>
                <a:lnTo>
                  <a:pt x="3453522" y="2950205"/>
                </a:lnTo>
                <a:lnTo>
                  <a:pt x="316036" y="2950205"/>
                </a:lnTo>
                <a:lnTo>
                  <a:pt x="229491" y="2807749"/>
                </a:lnTo>
                <a:cubicBezTo>
                  <a:pt x="83134" y="2538330"/>
                  <a:pt x="0" y="2229583"/>
                  <a:pt x="0" y="1901419"/>
                </a:cubicBezTo>
                <a:cubicBezTo>
                  <a:pt x="0" y="851294"/>
                  <a:pt x="851295" y="0"/>
                  <a:pt x="1901420" y="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557749F-B943-4D30-8F08-8AA92F25A8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89A5FF4-F0D7-4C5E-87E2-514F85C625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1845" y="802955"/>
            <a:ext cx="4283082" cy="1454051"/>
          </a:xfrm>
        </p:spPr>
        <p:txBody>
          <a:bodyPr>
            <a:normAutofit/>
          </a:bodyPr>
          <a:lstStyle/>
          <a:p>
            <a:r>
              <a:rPr lang="en-GB" sz="4000">
                <a:solidFill>
                  <a:srgbClr val="000000"/>
                </a:solidFill>
              </a:rPr>
              <a:t>Task instructions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F6F3D2-48D2-4B46-A68B-1BBACD092B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7817" y="1888392"/>
            <a:ext cx="4906030" cy="2021981"/>
          </a:xfrm>
        </p:spPr>
        <p:txBody>
          <a:bodyPr anchor="ctr">
            <a:normAutofit/>
          </a:bodyPr>
          <a:lstStyle/>
          <a:p>
            <a:r>
              <a:rPr lang="en-GB" sz="2000" dirty="0">
                <a:solidFill>
                  <a:srgbClr val="000000"/>
                </a:solidFill>
              </a:rPr>
              <a:t>Look at the tasks on the cards and complete as many as you can.  Photograph your land art and email to: </a:t>
            </a:r>
            <a:r>
              <a:rPr lang="en-GB" sz="2000" dirty="0">
                <a:solidFill>
                  <a:srgbClr val="000000"/>
                </a:solidFill>
                <a:hlinkClick r:id="rId7"/>
              </a:rPr>
              <a:t>julie.caswell@stmatthias.learnmat.co.uk</a:t>
            </a:r>
            <a:endParaRPr lang="en-GB" sz="2000" dirty="0">
              <a:solidFill>
                <a:srgbClr val="000000"/>
              </a:solidFill>
            </a:endParaRPr>
          </a:p>
          <a:p>
            <a:endParaRPr lang="en-GB" sz="2000" dirty="0">
              <a:solidFill>
                <a:srgbClr val="000000"/>
              </a:solidFill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B0E0E64-D5F0-429E-A9B4-949717160B25}"/>
              </a:ext>
            </a:extLst>
          </p:cNvPr>
          <p:cNvSpPr/>
          <p:nvPr/>
        </p:nvSpPr>
        <p:spPr>
          <a:xfrm>
            <a:off x="376116" y="3429001"/>
            <a:ext cx="4718811" cy="3283488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KEEP SAFE WHEN YOU ARE DOING THESE TASKS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it is important to get daily exercise and fresh air so Complete these tasks on you daily exercise and only go out with people from your household. 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Keep at least 2 metres distance from others.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Try to wear gloves.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Wash hands regularly.</a:t>
            </a:r>
          </a:p>
          <a:p>
            <a:pPr algn="ctr">
              <a:spcAft>
                <a:spcPts val="600"/>
              </a:spcAft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76924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293</Words>
  <Application>Microsoft Office PowerPoint</Application>
  <PresentationFormat>Widescreen</PresentationFormat>
  <Paragraphs>37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As well as making sculptures, Andy takes photographs of his work over time to show how they change. </vt:lpstr>
      <vt:lpstr>Task instructions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julie caswell</dc:creator>
  <cp:lastModifiedBy>julie caswell</cp:lastModifiedBy>
  <cp:revision>4</cp:revision>
  <dcterms:created xsi:type="dcterms:W3CDTF">2020-05-11T12:59:54Z</dcterms:created>
  <dcterms:modified xsi:type="dcterms:W3CDTF">2020-05-12T10:29:31Z</dcterms:modified>
</cp:coreProperties>
</file>