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63" r:id="rId4"/>
    <p:sldId id="260" r:id="rId5"/>
    <p:sldId id="256" r:id="rId6"/>
    <p:sldId id="257" r:id="rId7"/>
    <p:sldId id="262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0C970-05CA-493B-8B74-E8AFBE209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C6F63-D852-4B75-9884-588D02F0E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F1617-0D80-4DA6-9526-ABF2BA422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EC0D5-5618-4B73-9F8D-349F2B7C1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77955-54A5-4DCF-B76A-D31B9213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22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C3C79-B141-4E7E-8386-B05308047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D4DB0-04B4-4818-A459-90393D238A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0F011-84D7-428E-90C9-329D2E88E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C8D72-144C-41DF-96B9-B69976859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36E44-4D64-4DCD-BE13-1B205A4EB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833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4D6AC-EAEB-4D96-B4B6-709AE234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B7BCD1-8139-45B9-A568-A2FB3EB3E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D0BE2-AD99-4ABD-AAE4-446D21857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ACBF1-A863-49E3-9925-451D06063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BAF68-B3DC-4DB9-A7A8-E438E8A7A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63319-410B-4773-A61C-68FCCE08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B5B7C-27F5-4858-A471-AB3F9FCA7E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B6D75D-0DE7-4FA5-BC26-D591C98D82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10877D-4677-42BA-AC39-806F221BB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54DFE-9EB5-4247-82A3-E6642FAC4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8AF1A-B1D2-4191-AEC4-A9B2F5230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23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67943-CAF6-4047-886D-092D67185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B4D2A-93D3-455C-A4AF-3149821BE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E563DE-DD00-4AF6-BC0F-F1B000C311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4B6352-D11E-4B69-A3C1-E172ECB33F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49E5DA-1450-480C-BA37-7FAA687EDF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494DA1-F553-4978-9D91-C50AD2414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2354F5-123A-4F71-9B89-C46F7E9E0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28D935-A91C-4AB5-9940-698D87750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01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69234-B536-426A-BDFF-1CF883896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4AAC38-120C-4625-BE92-8904AEE02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3F82F4-D17B-4C6F-AD09-24801F72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C067D8-7C22-40F0-82BB-FC5CC33D5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0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A65E1B-6810-4E92-8C01-F1B99A251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A03EBD-A7D1-470C-9484-E50922A00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D3A434-32A7-4747-944E-6C6D76588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11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9CB4B-EFBC-4894-B205-4DFC91CBB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7396D-0D2F-4AB0-9AAF-8E417A5BB5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260CE-E511-4938-915A-ABA8F57A61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FC23CC-265D-4CCC-90D8-182DFEF60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67DBAE-45D1-4788-AED6-4885172A8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53FAC0-2717-4AC0-8DB0-9B93FE330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5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2D6D3-1FEC-4A26-8D53-E98E6BE2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FA194-E7F1-4E8D-804B-210E27E407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FE9DDF-57F8-4F60-864B-B7008B0F1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CA9A8B-C6E7-45F2-AFE6-E48E61DCD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9BBEBB-5B6B-4404-96EC-B66B77B71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7522C7-4907-40C8-BC71-E7301C846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4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53DA4-5613-4745-B997-2F4B2C1D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CE9123-0F48-4310-9111-4E0B02C37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AB1FD-DE87-4FDA-B2BB-503BEB01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75926-07CC-473E-A9E9-B95D40CF7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2B149-0D54-4671-8E3E-BDBC81E1B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060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EF9B7F-748A-490D-8562-3D77670D3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01A25B-7161-40AD-BE66-12A3AB4D33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566C8-4FF2-4AC2-AB25-E2D175208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52022-FDDE-4328-8AB7-7443B7CA5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B85AB-AD49-4B55-B0D3-B4EE2B4FD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66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4A0491-0515-4BF5-BB7B-4CACF7CE7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555565-F89A-4A4C-A383-A7C316BD6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4FA7CD-61EF-4854-94A2-E2A21A976A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05BAED-6842-4B81-9B04-CD4AA47C1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4D4BA-A87E-436D-A64D-68470887B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9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CCC824-EC23-4F39-8E7C-E56A47EC6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GB" sz="3400" b="1" dirty="0">
                <a:latin typeface="Arial" panose="020B0604020202020204" pitchFamily="34" charset="0"/>
                <a:cs typeface="Arial" panose="020B0604020202020204" pitchFamily="34" charset="0"/>
              </a:rPr>
              <a:t>BUTTERFLIES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567DC-DEDC-4DCB-883B-D63F861B8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Butterflies (Van Gogh series) Butterflies is a series paintings made by Vincent van Gogh in 1889 and 1890. Van Gogh made at least four paintings of butterflies and one of a moth. The metamorphosis of the caterpillar into a butterfly was symbolic to Van Gogh of men and women's capability for transformation.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8D66F-9979-46CD-B898-43A51984CE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843" r="-1" b="10692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D349A9-8C1B-4673-B3AF-FAD37D0C7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8" y="5333216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18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D50F262-343C-4101-AB3C-9DA1072F7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34E457-997A-4C64-A04B-BFD027932E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24" r="4394"/>
          <a:stretch/>
        </p:blipFill>
        <p:spPr>
          <a:xfrm>
            <a:off x="7816130" y="-2"/>
            <a:ext cx="4375870" cy="6858000"/>
          </a:xfrm>
          <a:custGeom>
            <a:avLst/>
            <a:gdLst/>
            <a:ahLst/>
            <a:cxnLst/>
            <a:rect l="l" t="t" r="r" b="b"/>
            <a:pathLst>
              <a:path w="4375870" h="6858000">
                <a:moveTo>
                  <a:pt x="4441" y="0"/>
                </a:moveTo>
                <a:lnTo>
                  <a:pt x="4375870" y="0"/>
                </a:lnTo>
                <a:lnTo>
                  <a:pt x="4375870" y="23"/>
                </a:lnTo>
                <a:lnTo>
                  <a:pt x="4375870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65EFDD-483D-41D4-870B-234E624D1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014" r="25557"/>
          <a:stretch/>
        </p:blipFill>
        <p:spPr>
          <a:xfrm>
            <a:off x="3595404" y="33"/>
            <a:ext cx="4942298" cy="6857999"/>
          </a:xfrm>
          <a:custGeom>
            <a:avLst/>
            <a:gdLst/>
            <a:ahLst/>
            <a:cxnLst/>
            <a:rect l="l" t="t" r="r" b="b"/>
            <a:pathLst>
              <a:path w="4942298" h="6857999">
                <a:moveTo>
                  <a:pt x="0" y="0"/>
                </a:moveTo>
                <a:lnTo>
                  <a:pt x="4164238" y="0"/>
                </a:lnTo>
                <a:lnTo>
                  <a:pt x="4271743" y="210478"/>
                </a:lnTo>
                <a:cubicBezTo>
                  <a:pt x="4695097" y="1127919"/>
                  <a:pt x="4942298" y="2233909"/>
                  <a:pt x="4942298" y="3424428"/>
                </a:cubicBezTo>
                <a:cubicBezTo>
                  <a:pt x="4942298" y="4614948"/>
                  <a:pt x="4695097" y="5720938"/>
                  <a:pt x="4271743" y="6638378"/>
                </a:cubicBezTo>
                <a:lnTo>
                  <a:pt x="4159568" y="6857999"/>
                </a:lnTo>
                <a:lnTo>
                  <a:pt x="49488" y="6857999"/>
                </a:lnTo>
                <a:lnTo>
                  <a:pt x="119616" y="6721637"/>
                </a:lnTo>
                <a:cubicBezTo>
                  <a:pt x="540124" y="5863919"/>
                  <a:pt x="796416" y="4724528"/>
                  <a:pt x="796416" y="3474162"/>
                </a:cubicBezTo>
                <a:cubicBezTo>
                  <a:pt x="796416" y="2140439"/>
                  <a:pt x="504812" y="932979"/>
                  <a:pt x="33352" y="58950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6A0924B3-0260-445E-AFD7-9533C0D1B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7C34E8CB-B972-4A94-8469-315C10C2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0729B-5F49-4512-843F-2AB52FB1B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3" y="1511589"/>
            <a:ext cx="3430958" cy="38165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Lucy Arnold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4A821F-8663-46BA-8CC0-D4C44F639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1DCB46-9C58-4129-B3F6-12AA5F1CB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64279"/>
            <a:ext cx="3600075" cy="10423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62FF9-899C-4528-BD89-2D964EC0971E}"/>
              </a:ext>
            </a:extLst>
          </p:cNvPr>
          <p:cNvSpPr txBox="1"/>
          <p:nvPr/>
        </p:nvSpPr>
        <p:spPr>
          <a:xfrm>
            <a:off x="438912" y="994611"/>
            <a:ext cx="341496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Nature is my primary source of inspiration,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color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my main mode of expression. It is often the small, intimate details of nature that attract my eye. I depict real species in my natural history paintings, as I can’t imagine life forms more wonderful and bizarre than those actually found here on Earth.</a:t>
            </a:r>
          </a:p>
        </p:txBody>
      </p:sp>
    </p:spTree>
    <p:extLst>
      <p:ext uri="{BB962C8B-B14F-4D97-AF65-F5344CB8AC3E}">
        <p14:creationId xmlns:p14="http://schemas.microsoft.com/office/powerpoint/2010/main" val="374902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38E6060-A59C-4133-83CB-0B9FF1D07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408" y="0"/>
            <a:ext cx="4000413" cy="41228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0A118F-1C7F-46D6-B271-DEF62767A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496" y="0"/>
            <a:ext cx="4376928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2C56BD-0567-46CC-A3F2-547D3899A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251" y="268888"/>
            <a:ext cx="5243014" cy="15180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F7862B-5148-4381-B176-514DEC154278}"/>
              </a:ext>
            </a:extLst>
          </p:cNvPr>
          <p:cNvSpPr txBox="1"/>
          <p:nvPr/>
        </p:nvSpPr>
        <p:spPr>
          <a:xfrm>
            <a:off x="593558" y="1556084"/>
            <a:ext cx="531485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Choose one of the artworks based on butterflies and analyse.  Remember to describe the colours, mood, style and marks used.  Interpret it-has it a meaning?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961A17-4977-4CA0-A952-DDC7C8406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4358" y="3980749"/>
            <a:ext cx="2118280" cy="2938427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F192A78-15F4-47ED-9DD3-B2173AF08072}"/>
              </a:ext>
            </a:extLst>
          </p:cNvPr>
          <p:cNvSpPr/>
          <p:nvPr/>
        </p:nvSpPr>
        <p:spPr>
          <a:xfrm>
            <a:off x="8775032" y="268888"/>
            <a:ext cx="2823410" cy="28914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Vibrant  bright  sad  happy depressing  foreboding  relaxing butterfly  leaves </a:t>
            </a:r>
          </a:p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Dark  thick texture  marbling effect  lines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474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01583F-013D-488B-AE81-46CBF6463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46" r="2" b="2444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8A5BA4-B5D4-43FA-84C9-857A5F5E10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4800" dirty="0"/>
              <a:t>Observe and draw.</a:t>
            </a:r>
            <a:br>
              <a:rPr lang="en-GB" sz="4800" dirty="0"/>
            </a:br>
            <a:r>
              <a:rPr lang="en-GB" sz="4800" dirty="0"/>
              <a:t>Add colour using your medium of choice.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804A05-C620-4BDB-8B77-7B43DFC13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51496"/>
            <a:ext cx="5243014" cy="1518036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FB033A5-AE98-4BCC-B302-ECB5662B95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3480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0EA735-CE06-4686-96BE-0FC5B4DAC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51" y="1583212"/>
            <a:ext cx="3793960" cy="30529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EC33B6-4183-42BD-B61E-2B397E028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831" y="5381292"/>
            <a:ext cx="4267200" cy="1155031"/>
          </a:xfrm>
        </p:spPr>
        <p:txBody>
          <a:bodyPr>
            <a:normAutofit/>
          </a:bodyPr>
          <a:lstStyle/>
          <a:p>
            <a:r>
              <a:rPr lang="en-GB" dirty="0"/>
              <a:t>Grid Drawing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3F9A80C-AE39-4DA1-8D3C-EE183B2DE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027881"/>
              </p:ext>
            </p:extLst>
          </p:nvPr>
        </p:nvGraphicFramePr>
        <p:xfrm>
          <a:off x="443831" y="1441559"/>
          <a:ext cx="4064000" cy="3659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9028006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3562824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97593333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83994047"/>
                    </a:ext>
                  </a:extLst>
                </a:gridCol>
              </a:tblGrid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4871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027696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6422425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705233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8F95074D-DC1D-4C8D-A085-5FDC48F979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979064"/>
              </p:ext>
            </p:extLst>
          </p:nvPr>
        </p:nvGraphicFramePr>
        <p:xfrm>
          <a:off x="6095997" y="719665"/>
          <a:ext cx="4748464" cy="438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7116">
                  <a:extLst>
                    <a:ext uri="{9D8B030D-6E8A-4147-A177-3AD203B41FA5}">
                      <a16:colId xmlns:a16="http://schemas.microsoft.com/office/drawing/2014/main" val="539284168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394456549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2797656812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137865943"/>
                    </a:ext>
                  </a:extLst>
                </a:gridCol>
              </a:tblGrid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150848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878659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531995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8610792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B751ED3C-90E2-4E9A-AFC3-B6DC3175F1D8}"/>
              </a:ext>
            </a:extLst>
          </p:cNvPr>
          <p:cNvSpPr/>
          <p:nvPr/>
        </p:nvSpPr>
        <p:spPr>
          <a:xfrm>
            <a:off x="578851" y="102211"/>
            <a:ext cx="4564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6061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F7B5-CFBE-4D37-81EA-863B4902C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4610" y="365126"/>
            <a:ext cx="2739189" cy="950328"/>
          </a:xfrm>
        </p:spPr>
        <p:txBody>
          <a:bodyPr>
            <a:normAutofit fontScale="90000"/>
          </a:bodyPr>
          <a:lstStyle/>
          <a:p>
            <a:r>
              <a:rPr lang="en-GB" dirty="0"/>
              <a:t>Draw the other half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0E182D-7D78-43A1-A42A-31D70A0DC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9671" b="415"/>
          <a:stretch/>
        </p:blipFill>
        <p:spPr>
          <a:xfrm>
            <a:off x="497305" y="466067"/>
            <a:ext cx="3721768" cy="59258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D97B43-3629-4E95-99C5-1FF9F6583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986" y="5632915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60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9DE6C-547C-4689-9B8B-0EC0F7668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7469651" y="2977855"/>
            <a:ext cx="5037220" cy="1616161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Draw the missing sides.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Add colour using your medium of choice.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02EF3C-28A5-46D8-BE6E-0EB39439A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1709383" y="-1372498"/>
            <a:ext cx="6655676" cy="94006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4690F7-5840-4586-9536-D9FB13E04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715222" y="3477475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608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36EF4-69A4-470B-A933-971111A16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7536" y="365126"/>
            <a:ext cx="2386263" cy="1030538"/>
          </a:xfrm>
        </p:spPr>
        <p:txBody>
          <a:bodyPr>
            <a:normAutofit fontScale="90000"/>
          </a:bodyPr>
          <a:lstStyle/>
          <a:p>
            <a:r>
              <a:rPr lang="en-GB" dirty="0"/>
              <a:t>Colour me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F41E56-958C-4D72-8571-F7748D415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289" y="880394"/>
            <a:ext cx="6246648" cy="58269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A20C66-F476-4D17-9D80-26B4720EE2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3937" y="4974838"/>
            <a:ext cx="5243014" cy="1518036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63F4B55-7B81-455C-80D7-F507C7561819}"/>
              </a:ext>
            </a:extLst>
          </p:cNvPr>
          <p:cNvSpPr/>
          <p:nvPr/>
        </p:nvSpPr>
        <p:spPr>
          <a:xfrm>
            <a:off x="8422105" y="1395664"/>
            <a:ext cx="3182606" cy="27431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Use pens, coloured pencils or paints.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Try to keep in the lines</a:t>
            </a:r>
          </a:p>
        </p:txBody>
      </p:sp>
    </p:spTree>
    <p:extLst>
      <p:ext uri="{BB962C8B-B14F-4D97-AF65-F5344CB8AC3E}">
        <p14:creationId xmlns:p14="http://schemas.microsoft.com/office/powerpoint/2010/main" val="2802889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1311</TotalTime>
  <Words>217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BUTTERFLIES</vt:lpstr>
      <vt:lpstr>Lucy Arnold</vt:lpstr>
      <vt:lpstr>PowerPoint Presentation</vt:lpstr>
      <vt:lpstr>Observe and draw. Add colour using your medium of choice.</vt:lpstr>
      <vt:lpstr>Grid Drawing</vt:lpstr>
      <vt:lpstr>Draw the other half</vt:lpstr>
      <vt:lpstr>Draw the missing sides. Add colour using your medium of choice.</vt:lpstr>
      <vt:lpstr>Colour 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BUTTERFLIES</dc:title>
  <dc:creator>julie caswell</dc:creator>
  <cp:lastModifiedBy>julie caswell</cp:lastModifiedBy>
  <cp:revision>6</cp:revision>
  <dcterms:created xsi:type="dcterms:W3CDTF">2020-03-30T11:29:07Z</dcterms:created>
  <dcterms:modified xsi:type="dcterms:W3CDTF">2020-03-31T09:45:53Z</dcterms:modified>
</cp:coreProperties>
</file>