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3" y="5104686"/>
            <a:ext cx="64183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784795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 s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very close together and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r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pattern. They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can 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v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about a fixed point.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l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still close together but are arranged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r _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(not in a pattern). They can move by 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s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over each other.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g _ _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far apart. They can move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q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16907" y="4039737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591466" y="4035660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3191" t="20911" r="32719" b="8753"/>
          <a:stretch/>
        </p:blipFill>
        <p:spPr>
          <a:xfrm>
            <a:off x="641444" y="1678674"/>
            <a:ext cx="6216556" cy="721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7722" y="2425148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13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011018" y="3192871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0828" y="5327374"/>
            <a:ext cx="407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776068" y="5208105"/>
            <a:ext cx="236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Metals can be liquid but most metals are only liquid at high temperatures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502</Words>
  <Application>Microsoft Office PowerPoint</Application>
  <PresentationFormat>A4 Paper (210x297 mm)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15</cp:revision>
  <dcterms:created xsi:type="dcterms:W3CDTF">2020-03-25T07:28:48Z</dcterms:created>
  <dcterms:modified xsi:type="dcterms:W3CDTF">2020-04-01T10:35:29Z</dcterms:modified>
</cp:coreProperties>
</file>