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63" r:id="rId3"/>
    <p:sldId id="270" r:id="rId4"/>
    <p:sldId id="256" r:id="rId5"/>
    <p:sldId id="271" r:id="rId6"/>
    <p:sldId id="274" r:id="rId7"/>
    <p:sldId id="259" r:id="rId8"/>
    <p:sldId id="260" r:id="rId9"/>
    <p:sldId id="264" r:id="rId10"/>
    <p:sldId id="266" r:id="rId11"/>
    <p:sldId id="265" r:id="rId12"/>
    <p:sldId id="267" r:id="rId13"/>
    <p:sldId id="273" r:id="rId1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3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305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513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753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38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969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66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138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295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8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889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868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451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guides/zpkq7ty/revision/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58C10F8-93B6-4BEC-A94F-56E20F91B3B2}"/>
              </a:ext>
            </a:extLst>
          </p:cNvPr>
          <p:cNvSpPr txBox="1"/>
          <p:nvPr/>
        </p:nvSpPr>
        <p:spPr>
          <a:xfrm>
            <a:off x="263770" y="1219489"/>
            <a:ext cx="6207369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If you prefer to work online please visit SENECA learning and sign up using the class code:  4ggjlziov1</a:t>
            </a:r>
          </a:p>
          <a:p>
            <a:r>
              <a:rPr lang="en-GB" b="1" dirty="0"/>
              <a:t>If you want help with the topic please email me or go to:</a:t>
            </a:r>
          </a:p>
          <a:p>
            <a:r>
              <a:rPr lang="en-GB" b="1" dirty="0">
                <a:hlinkClick r:id="rId2"/>
              </a:rPr>
              <a:t>https://www.bbc.co.uk/bitesize/guides/zpkq7ty/revision/1</a:t>
            </a:r>
            <a:r>
              <a:rPr lang="en-GB" b="1" dirty="0"/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A1339B-08F2-4648-8AA1-9F777BCCC341}"/>
              </a:ext>
            </a:extLst>
          </p:cNvPr>
          <p:cNvSpPr/>
          <p:nvPr/>
        </p:nvSpPr>
        <p:spPr>
          <a:xfrm>
            <a:off x="209947" y="609804"/>
            <a:ext cx="6315028" cy="767084"/>
          </a:xfrm>
          <a:prstGeom prst="rect">
            <a:avLst/>
          </a:prstGeom>
          <a:noFill/>
        </p:spPr>
        <p:txBody>
          <a:bodyPr wrap="none" lIns="84406" tIns="42203" rIns="84406" bIns="42203">
            <a:spAutoFit/>
          </a:bodyPr>
          <a:lstStyle/>
          <a:p>
            <a:pPr algn="ctr"/>
            <a:r>
              <a:rPr lang="en-US" sz="443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Science: Cells and skeleton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35035B-8311-40F6-B8A6-20AA8FF3899C}"/>
              </a:ext>
            </a:extLst>
          </p:cNvPr>
          <p:cNvSpPr txBox="1"/>
          <p:nvPr/>
        </p:nvSpPr>
        <p:spPr>
          <a:xfrm>
            <a:off x="4626500" y="387657"/>
            <a:ext cx="2204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Name___________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8D55AA0-48B8-4BDD-86B9-11ECD838F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3014" y="2504801"/>
            <a:ext cx="2084541" cy="144193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614723C-1686-4824-8C3B-EB81F0B3AC3B}"/>
              </a:ext>
            </a:extLst>
          </p:cNvPr>
          <p:cNvSpPr/>
          <p:nvPr/>
        </p:nvSpPr>
        <p:spPr>
          <a:xfrm>
            <a:off x="307016" y="2522471"/>
            <a:ext cx="1732876" cy="852363"/>
          </a:xfrm>
          <a:prstGeom prst="rect">
            <a:avLst/>
          </a:prstGeom>
          <a:noFill/>
        </p:spPr>
        <p:txBody>
          <a:bodyPr wrap="none" lIns="84406" tIns="42203" rIns="84406" bIns="42203">
            <a:spAutoFit/>
          </a:bodyPr>
          <a:lstStyle/>
          <a:p>
            <a:pPr algn="ctr"/>
            <a:r>
              <a:rPr lang="en-GB" sz="4985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Recap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B3EC00-56F5-4A0A-B7FC-4479A4CB8356}"/>
              </a:ext>
            </a:extLst>
          </p:cNvPr>
          <p:cNvSpPr txBox="1"/>
          <p:nvPr/>
        </p:nvSpPr>
        <p:spPr>
          <a:xfrm>
            <a:off x="26793" y="3387516"/>
            <a:ext cx="4307177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263776" indent="-263776">
              <a:buFont typeface="Arial" panose="020B0604020202020204" pitchFamily="34" charset="0"/>
              <a:buChar char="•"/>
            </a:pPr>
            <a:r>
              <a:rPr lang="en-GB" sz="2400" dirty="0"/>
              <a:t> fill in the missing energy types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00908C6-A0BE-4973-971E-590F9AC238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293" y="3946739"/>
            <a:ext cx="3686175" cy="21907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565DA6-1833-4970-BE33-FDA13BE0B852}"/>
              </a:ext>
            </a:extLst>
          </p:cNvPr>
          <p:cNvSpPr txBox="1"/>
          <p:nvPr/>
        </p:nvSpPr>
        <p:spPr>
          <a:xfrm>
            <a:off x="884980" y="4816265"/>
            <a:ext cx="16677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_ _ _ _ _ _ _ _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F1FA9B-C2E3-4423-BAFF-757B2E67EF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093" y="6235047"/>
            <a:ext cx="3762375" cy="31432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1967316-FA6C-4C8F-97D7-C0169925D380}"/>
              </a:ext>
            </a:extLst>
          </p:cNvPr>
          <p:cNvSpPr/>
          <p:nvPr/>
        </p:nvSpPr>
        <p:spPr>
          <a:xfrm>
            <a:off x="3105150" y="7104573"/>
            <a:ext cx="1228820" cy="4796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_ _ _ _ _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E9C4CC-5B51-4041-8012-A1D0D18795B4}"/>
              </a:ext>
            </a:extLst>
          </p:cNvPr>
          <p:cNvSpPr/>
          <p:nvPr/>
        </p:nvSpPr>
        <p:spPr>
          <a:xfrm>
            <a:off x="745094" y="7357915"/>
            <a:ext cx="1474928" cy="4796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_ _ _ _ _ _ _ _ 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45DEE48-430E-4C35-AD3C-F9417A0BF21E}"/>
              </a:ext>
            </a:extLst>
          </p:cNvPr>
          <p:cNvSpPr txBox="1"/>
          <p:nvPr/>
        </p:nvSpPr>
        <p:spPr>
          <a:xfrm>
            <a:off x="4553014" y="4514850"/>
            <a:ext cx="2043893" cy="493981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Name as many energy types as you can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5411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399405"/>
              </p:ext>
            </p:extLst>
          </p:nvPr>
        </p:nvGraphicFramePr>
        <p:xfrm>
          <a:off x="137592" y="5708414"/>
          <a:ext cx="6720408" cy="3185678"/>
        </p:xfrm>
        <a:graphic>
          <a:graphicData uri="http://schemas.openxmlformats.org/drawingml/2006/table">
            <a:tbl>
              <a:tblPr firstRow="1" bandRow="1"/>
              <a:tblGrid>
                <a:gridCol w="3360204">
                  <a:extLst>
                    <a:ext uri="{9D8B030D-6E8A-4147-A177-3AD203B41FA5}">
                      <a16:colId xmlns:a16="http://schemas.microsoft.com/office/drawing/2014/main" val="2334896035"/>
                    </a:ext>
                  </a:extLst>
                </a:gridCol>
                <a:gridCol w="3360204">
                  <a:extLst>
                    <a:ext uri="{9D8B030D-6E8A-4147-A177-3AD203B41FA5}">
                      <a16:colId xmlns:a16="http://schemas.microsoft.com/office/drawing/2014/main" val="2337578035"/>
                    </a:ext>
                  </a:extLst>
                </a:gridCol>
              </a:tblGrid>
              <a:tr h="103737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2800" b="1" dirty="0">
                          <a:solidFill>
                            <a:sysClr val="windowText" lastClr="000000"/>
                          </a:solidFill>
                        </a:rPr>
                        <a:t>Cell</a:t>
                      </a:r>
                      <a:r>
                        <a:rPr lang="en-GB" sz="2800" b="1" baseline="0" dirty="0">
                          <a:solidFill>
                            <a:sysClr val="windowText" lastClr="000000"/>
                          </a:solidFill>
                        </a:rPr>
                        <a:t> membrane</a:t>
                      </a:r>
                      <a:endParaRPr lang="en-GB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93918"/>
                  </a:ext>
                </a:extLst>
              </a:tr>
              <a:tr h="1110932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2800" b="1" dirty="0">
                          <a:solidFill>
                            <a:sysClr val="windowText" lastClr="000000"/>
                          </a:solidFill>
                        </a:rPr>
                        <a:t>Nucleus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8958556"/>
                  </a:ext>
                </a:extLst>
              </a:tr>
              <a:tr h="103737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2800" b="1" dirty="0">
                          <a:solidFill>
                            <a:sysClr val="windowText" lastClr="000000"/>
                          </a:solidFill>
                        </a:rPr>
                        <a:t>Cytoplasm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7642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45632" y="5800110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Keeps the cell together and controls what goes in and out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17640" y="6806720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Where the DNA is stored, it tells the cell what to do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6618" t="14308" r="16803" b="21217"/>
          <a:stretch/>
        </p:blipFill>
        <p:spPr>
          <a:xfrm>
            <a:off x="137592" y="1932264"/>
            <a:ext cx="6304692" cy="343255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37937" y="545432"/>
            <a:ext cx="4620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</a:rPr>
              <a:t>Animal cells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45632" y="7970762"/>
            <a:ext cx="3429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>
              <a:defRPr/>
            </a:pPr>
            <a:r>
              <a:rPr lang="en-GB" kern="0" dirty="0">
                <a:solidFill>
                  <a:prstClr val="black"/>
                </a:solidFill>
              </a:rPr>
              <a:t>A jelly like substance in which most of the cell reactions take place</a:t>
            </a:r>
          </a:p>
        </p:txBody>
      </p:sp>
    </p:spTree>
    <p:extLst>
      <p:ext uri="{BB962C8B-B14F-4D97-AF65-F5344CB8AC3E}">
        <p14:creationId xmlns:p14="http://schemas.microsoft.com/office/powerpoint/2010/main" val="290617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37937" y="545432"/>
            <a:ext cx="4620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B050"/>
                </a:solidFill>
              </a:rPr>
              <a:t>Plant cells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632" t="13870" r="16310" b="19462"/>
          <a:stretch/>
        </p:blipFill>
        <p:spPr>
          <a:xfrm>
            <a:off x="70925" y="1345014"/>
            <a:ext cx="6787075" cy="3737810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8591750"/>
              </p:ext>
            </p:extLst>
          </p:nvPr>
        </p:nvGraphicFramePr>
        <p:xfrm>
          <a:off x="70924" y="5171997"/>
          <a:ext cx="6787075" cy="4728653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434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2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5477">
                <a:tc>
                  <a:txBody>
                    <a:bodyPr/>
                    <a:lstStyle/>
                    <a:p>
                      <a:r>
                        <a:rPr lang="en-GB" sz="2800" dirty="0"/>
                        <a:t>Part</a:t>
                      </a:r>
                      <a:endParaRPr lang="en-GB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Function</a:t>
                      </a:r>
                      <a:endParaRPr lang="en-GB" sz="28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1397">
                <a:tc>
                  <a:txBody>
                    <a:bodyPr/>
                    <a:lstStyle/>
                    <a:p>
                      <a:r>
                        <a:rPr lang="en-GB" sz="2400" dirty="0"/>
                        <a:t>Nucleus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Where the DNA is stored</a:t>
                      </a:r>
                      <a:r>
                        <a:rPr lang="en-GB" sz="2000" baseline="0" dirty="0"/>
                        <a:t> and tells the cell what to do</a:t>
                      </a:r>
                      <a:endParaRPr lang="en-GB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3354">
                <a:tc>
                  <a:txBody>
                    <a:bodyPr/>
                    <a:lstStyle/>
                    <a:p>
                      <a:r>
                        <a:rPr lang="en-GB" sz="2400" dirty="0"/>
                        <a:t>Cytoplasm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A jelly like substance in which most of the cell reactions take place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3354">
                <a:tc>
                  <a:txBody>
                    <a:bodyPr/>
                    <a:lstStyle/>
                    <a:p>
                      <a:r>
                        <a:rPr lang="en-GB" sz="2400" dirty="0"/>
                        <a:t>Cell membrane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Controls the movement of substances into and out of the cell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5702">
                <a:tc>
                  <a:txBody>
                    <a:bodyPr/>
                    <a:lstStyle/>
                    <a:p>
                      <a:r>
                        <a:rPr lang="en-GB" sz="2400" dirty="0"/>
                        <a:t>Cell</a:t>
                      </a:r>
                      <a:r>
                        <a:rPr lang="en-GB" sz="2400" baseline="0" dirty="0"/>
                        <a:t> wall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Supports the cell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5646">
                <a:tc>
                  <a:txBody>
                    <a:bodyPr/>
                    <a:lstStyle/>
                    <a:p>
                      <a:r>
                        <a:rPr lang="en-GB" sz="2400" dirty="0"/>
                        <a:t>Chloroplasts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Photosynthesis happens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5263">
                <a:tc>
                  <a:txBody>
                    <a:bodyPr/>
                    <a:lstStyle/>
                    <a:p>
                      <a:r>
                        <a:rPr lang="en-GB" sz="2400" dirty="0"/>
                        <a:t>Vacuole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Storage space filled with sap (sugary solution)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9373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1881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1"/>
          <p:cNvGrpSpPr>
            <a:grpSpLocks/>
          </p:cNvGrpSpPr>
          <p:nvPr/>
        </p:nvGrpSpPr>
        <p:grpSpPr bwMode="auto">
          <a:xfrm>
            <a:off x="3986370" y="1986787"/>
            <a:ext cx="1298575" cy="1960563"/>
            <a:chOff x="8654" y="3526"/>
            <a:chExt cx="2045" cy="3088"/>
          </a:xfrm>
        </p:grpSpPr>
        <p:sp>
          <p:nvSpPr>
            <p:cNvPr id="32" name="Freeform 83"/>
            <p:cNvSpPr>
              <a:spLocks/>
            </p:cNvSpPr>
            <p:nvPr/>
          </p:nvSpPr>
          <p:spPr bwMode="auto">
            <a:xfrm>
              <a:off x="8661" y="3533"/>
              <a:ext cx="2031" cy="3074"/>
            </a:xfrm>
            <a:custGeom>
              <a:avLst/>
              <a:gdLst>
                <a:gd name="T0" fmla="*/ 226 w 2031"/>
                <a:gd name="T1" fmla="*/ 11 h 3074"/>
                <a:gd name="T2" fmla="*/ 138 w 2031"/>
                <a:gd name="T3" fmla="*/ 39 h 3074"/>
                <a:gd name="T4" fmla="*/ 66 w 2031"/>
                <a:gd name="T5" fmla="*/ 82 h 3074"/>
                <a:gd name="T6" fmla="*/ 22 w 2031"/>
                <a:gd name="T7" fmla="*/ 144 h 3074"/>
                <a:gd name="T8" fmla="*/ 11 w 2031"/>
                <a:gd name="T9" fmla="*/ 224 h 3074"/>
                <a:gd name="T10" fmla="*/ 5 w 2031"/>
                <a:gd name="T11" fmla="*/ 430 h 3074"/>
                <a:gd name="T12" fmla="*/ 1 w 2031"/>
                <a:gd name="T13" fmla="*/ 711 h 3074"/>
                <a:gd name="T14" fmla="*/ 0 w 2031"/>
                <a:gd name="T15" fmla="*/ 995 h 3074"/>
                <a:gd name="T16" fmla="*/ 0 w 2031"/>
                <a:gd name="T17" fmla="*/ 1212 h 3074"/>
                <a:gd name="T18" fmla="*/ 2 w 2031"/>
                <a:gd name="T19" fmla="*/ 1348 h 3074"/>
                <a:gd name="T20" fmla="*/ 17 w 2031"/>
                <a:gd name="T21" fmla="*/ 1645 h 3074"/>
                <a:gd name="T22" fmla="*/ 42 w 2031"/>
                <a:gd name="T23" fmla="*/ 2050 h 3074"/>
                <a:gd name="T24" fmla="*/ 71 w 2031"/>
                <a:gd name="T25" fmla="*/ 2452 h 3074"/>
                <a:gd name="T26" fmla="*/ 98 w 2031"/>
                <a:gd name="T27" fmla="*/ 2744 h 3074"/>
                <a:gd name="T28" fmla="*/ 120 w 2031"/>
                <a:gd name="T29" fmla="*/ 2850 h 3074"/>
                <a:gd name="T30" fmla="*/ 155 w 2031"/>
                <a:gd name="T31" fmla="*/ 2921 h 3074"/>
                <a:gd name="T32" fmla="*/ 209 w 2031"/>
                <a:gd name="T33" fmla="*/ 2980 h 3074"/>
                <a:gd name="T34" fmla="*/ 286 w 2031"/>
                <a:gd name="T35" fmla="*/ 3021 h 3074"/>
                <a:gd name="T36" fmla="*/ 389 w 2031"/>
                <a:gd name="T37" fmla="*/ 3036 h 3074"/>
                <a:gd name="T38" fmla="*/ 528 w 2031"/>
                <a:gd name="T39" fmla="*/ 3023 h 3074"/>
                <a:gd name="T40" fmla="*/ 743 w 2031"/>
                <a:gd name="T41" fmla="*/ 3018 h 3074"/>
                <a:gd name="T42" fmla="*/ 1000 w 2031"/>
                <a:gd name="T43" fmla="*/ 3023 h 3074"/>
                <a:gd name="T44" fmla="*/ 1256 w 2031"/>
                <a:gd name="T45" fmla="*/ 3036 h 3074"/>
                <a:gd name="T46" fmla="*/ 1465 w 2031"/>
                <a:gd name="T47" fmla="*/ 3053 h 3074"/>
                <a:gd name="T48" fmla="*/ 1599 w 2031"/>
                <a:gd name="T49" fmla="*/ 3070 h 3074"/>
                <a:gd name="T50" fmla="*/ 1716 w 2031"/>
                <a:gd name="T51" fmla="*/ 3073 h 3074"/>
                <a:gd name="T52" fmla="*/ 1820 w 2031"/>
                <a:gd name="T53" fmla="*/ 3052 h 3074"/>
                <a:gd name="T54" fmla="*/ 1904 w 2031"/>
                <a:gd name="T55" fmla="*/ 3000 h 3074"/>
                <a:gd name="T56" fmla="*/ 1960 w 2031"/>
                <a:gd name="T57" fmla="*/ 2908 h 3074"/>
                <a:gd name="T58" fmla="*/ 1984 w 2031"/>
                <a:gd name="T59" fmla="*/ 2752 h 3074"/>
                <a:gd name="T60" fmla="*/ 2004 w 2031"/>
                <a:gd name="T61" fmla="*/ 2460 h 3074"/>
                <a:gd name="T62" fmla="*/ 2020 w 2031"/>
                <a:gd name="T63" fmla="*/ 2092 h 3074"/>
                <a:gd name="T64" fmla="*/ 2030 w 2031"/>
                <a:gd name="T65" fmla="*/ 1726 h 3074"/>
                <a:gd name="T66" fmla="*/ 2028 w 2031"/>
                <a:gd name="T67" fmla="*/ 1440 h 3074"/>
                <a:gd name="T68" fmla="*/ 2014 w 2031"/>
                <a:gd name="T69" fmla="*/ 1261 h 3074"/>
                <a:gd name="T70" fmla="*/ 2012 w 2031"/>
                <a:gd name="T71" fmla="*/ 964 h 3074"/>
                <a:gd name="T72" fmla="*/ 2003 w 2031"/>
                <a:gd name="T73" fmla="*/ 596 h 3074"/>
                <a:gd name="T74" fmla="*/ 1962 w 2031"/>
                <a:gd name="T75" fmla="*/ 256 h 3074"/>
                <a:gd name="T76" fmla="*/ 1865 w 2031"/>
                <a:gd name="T77" fmla="*/ 43 h 3074"/>
                <a:gd name="T78" fmla="*/ 1692 w 2031"/>
                <a:gd name="T79" fmla="*/ 20 h 3074"/>
                <a:gd name="T80" fmla="*/ 1474 w 2031"/>
                <a:gd name="T81" fmla="*/ 28 h 3074"/>
                <a:gd name="T82" fmla="*/ 1241 w 2031"/>
                <a:gd name="T83" fmla="*/ 34 h 3074"/>
                <a:gd name="T84" fmla="*/ 1022 w 2031"/>
                <a:gd name="T85" fmla="*/ 37 h 3074"/>
                <a:gd name="T86" fmla="*/ 842 w 2031"/>
                <a:gd name="T87" fmla="*/ 34 h 3074"/>
                <a:gd name="T88" fmla="*/ 718 w 2031"/>
                <a:gd name="T89" fmla="*/ 26 h 3074"/>
                <a:gd name="T90" fmla="*/ 590 w 2031"/>
                <a:gd name="T91" fmla="*/ 17 h 3074"/>
                <a:gd name="T92" fmla="*/ 466 w 2031"/>
                <a:gd name="T93" fmla="*/ 9 h 3074"/>
                <a:gd name="T94" fmla="*/ 364 w 2031"/>
                <a:gd name="T95" fmla="*/ 3 h 3074"/>
                <a:gd name="T96" fmla="*/ 303 w 2031"/>
                <a:gd name="T97" fmla="*/ 0 h 3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31" h="3074">
                  <a:moveTo>
                    <a:pt x="295" y="0"/>
                  </a:moveTo>
                  <a:lnTo>
                    <a:pt x="272" y="3"/>
                  </a:lnTo>
                  <a:lnTo>
                    <a:pt x="249" y="7"/>
                  </a:lnTo>
                  <a:lnTo>
                    <a:pt x="226" y="11"/>
                  </a:lnTo>
                  <a:lnTo>
                    <a:pt x="203" y="17"/>
                  </a:lnTo>
                  <a:lnTo>
                    <a:pt x="181" y="23"/>
                  </a:lnTo>
                  <a:lnTo>
                    <a:pt x="159" y="31"/>
                  </a:lnTo>
                  <a:lnTo>
                    <a:pt x="138" y="39"/>
                  </a:lnTo>
                  <a:lnTo>
                    <a:pt x="118" y="48"/>
                  </a:lnTo>
                  <a:lnTo>
                    <a:pt x="99" y="58"/>
                  </a:lnTo>
                  <a:lnTo>
                    <a:pt x="82" y="70"/>
                  </a:lnTo>
                  <a:lnTo>
                    <a:pt x="66" y="82"/>
                  </a:lnTo>
                  <a:lnTo>
                    <a:pt x="52" y="96"/>
                  </a:lnTo>
                  <a:lnTo>
                    <a:pt x="40" y="111"/>
                  </a:lnTo>
                  <a:lnTo>
                    <a:pt x="29" y="127"/>
                  </a:lnTo>
                  <a:lnTo>
                    <a:pt x="22" y="144"/>
                  </a:lnTo>
                  <a:lnTo>
                    <a:pt x="16" y="163"/>
                  </a:lnTo>
                  <a:lnTo>
                    <a:pt x="15" y="170"/>
                  </a:lnTo>
                  <a:lnTo>
                    <a:pt x="13" y="192"/>
                  </a:lnTo>
                  <a:lnTo>
                    <a:pt x="11" y="224"/>
                  </a:lnTo>
                  <a:lnTo>
                    <a:pt x="9" y="265"/>
                  </a:lnTo>
                  <a:lnTo>
                    <a:pt x="7" y="314"/>
                  </a:lnTo>
                  <a:lnTo>
                    <a:pt x="6" y="369"/>
                  </a:lnTo>
                  <a:lnTo>
                    <a:pt x="5" y="430"/>
                  </a:lnTo>
                  <a:lnTo>
                    <a:pt x="4" y="496"/>
                  </a:lnTo>
                  <a:lnTo>
                    <a:pt x="3" y="566"/>
                  </a:lnTo>
                  <a:lnTo>
                    <a:pt x="2" y="638"/>
                  </a:lnTo>
                  <a:lnTo>
                    <a:pt x="1" y="711"/>
                  </a:lnTo>
                  <a:lnTo>
                    <a:pt x="1" y="784"/>
                  </a:lnTo>
                  <a:lnTo>
                    <a:pt x="0" y="857"/>
                  </a:lnTo>
                  <a:lnTo>
                    <a:pt x="0" y="927"/>
                  </a:lnTo>
                  <a:lnTo>
                    <a:pt x="0" y="995"/>
                  </a:lnTo>
                  <a:lnTo>
                    <a:pt x="0" y="1058"/>
                  </a:lnTo>
                  <a:lnTo>
                    <a:pt x="0" y="1116"/>
                  </a:lnTo>
                  <a:lnTo>
                    <a:pt x="0" y="1168"/>
                  </a:lnTo>
                  <a:lnTo>
                    <a:pt x="0" y="1212"/>
                  </a:lnTo>
                  <a:lnTo>
                    <a:pt x="0" y="1248"/>
                  </a:lnTo>
                  <a:lnTo>
                    <a:pt x="0" y="1274"/>
                  </a:lnTo>
                  <a:lnTo>
                    <a:pt x="0" y="1303"/>
                  </a:lnTo>
                  <a:lnTo>
                    <a:pt x="2" y="1348"/>
                  </a:lnTo>
                  <a:lnTo>
                    <a:pt x="4" y="1406"/>
                  </a:lnTo>
                  <a:lnTo>
                    <a:pt x="8" y="1476"/>
                  </a:lnTo>
                  <a:lnTo>
                    <a:pt x="12" y="1556"/>
                  </a:lnTo>
                  <a:lnTo>
                    <a:pt x="17" y="1645"/>
                  </a:lnTo>
                  <a:lnTo>
                    <a:pt x="23" y="1740"/>
                  </a:lnTo>
                  <a:lnTo>
                    <a:pt x="29" y="1841"/>
                  </a:lnTo>
                  <a:lnTo>
                    <a:pt x="35" y="1944"/>
                  </a:lnTo>
                  <a:lnTo>
                    <a:pt x="42" y="2050"/>
                  </a:lnTo>
                  <a:lnTo>
                    <a:pt x="49" y="2155"/>
                  </a:lnTo>
                  <a:lnTo>
                    <a:pt x="57" y="2258"/>
                  </a:lnTo>
                  <a:lnTo>
                    <a:pt x="64" y="2358"/>
                  </a:lnTo>
                  <a:lnTo>
                    <a:pt x="71" y="2452"/>
                  </a:lnTo>
                  <a:lnTo>
                    <a:pt x="78" y="2540"/>
                  </a:lnTo>
                  <a:lnTo>
                    <a:pt x="85" y="2619"/>
                  </a:lnTo>
                  <a:lnTo>
                    <a:pt x="92" y="2687"/>
                  </a:lnTo>
                  <a:lnTo>
                    <a:pt x="98" y="2744"/>
                  </a:lnTo>
                  <a:lnTo>
                    <a:pt x="103" y="2786"/>
                  </a:lnTo>
                  <a:lnTo>
                    <a:pt x="108" y="2813"/>
                  </a:lnTo>
                  <a:lnTo>
                    <a:pt x="113" y="2832"/>
                  </a:lnTo>
                  <a:lnTo>
                    <a:pt x="120" y="2850"/>
                  </a:lnTo>
                  <a:lnTo>
                    <a:pt x="127" y="2869"/>
                  </a:lnTo>
                  <a:lnTo>
                    <a:pt x="135" y="2887"/>
                  </a:lnTo>
                  <a:lnTo>
                    <a:pt x="144" y="2904"/>
                  </a:lnTo>
                  <a:lnTo>
                    <a:pt x="155" y="2921"/>
                  </a:lnTo>
                  <a:lnTo>
                    <a:pt x="167" y="2937"/>
                  </a:lnTo>
                  <a:lnTo>
                    <a:pt x="179" y="2953"/>
                  </a:lnTo>
                  <a:lnTo>
                    <a:pt x="194" y="2967"/>
                  </a:lnTo>
                  <a:lnTo>
                    <a:pt x="209" y="2980"/>
                  </a:lnTo>
                  <a:lnTo>
                    <a:pt x="226" y="2993"/>
                  </a:lnTo>
                  <a:lnTo>
                    <a:pt x="245" y="3004"/>
                  </a:lnTo>
                  <a:lnTo>
                    <a:pt x="265" y="3013"/>
                  </a:lnTo>
                  <a:lnTo>
                    <a:pt x="286" y="3021"/>
                  </a:lnTo>
                  <a:lnTo>
                    <a:pt x="309" y="3028"/>
                  </a:lnTo>
                  <a:lnTo>
                    <a:pt x="334" y="3032"/>
                  </a:lnTo>
                  <a:lnTo>
                    <a:pt x="361" y="3035"/>
                  </a:lnTo>
                  <a:lnTo>
                    <a:pt x="389" y="3036"/>
                  </a:lnTo>
                  <a:lnTo>
                    <a:pt x="419" y="3034"/>
                  </a:lnTo>
                  <a:lnTo>
                    <a:pt x="450" y="3031"/>
                  </a:lnTo>
                  <a:lnTo>
                    <a:pt x="486" y="3027"/>
                  </a:lnTo>
                  <a:lnTo>
                    <a:pt x="528" y="3023"/>
                  </a:lnTo>
                  <a:lnTo>
                    <a:pt x="576" y="3021"/>
                  </a:lnTo>
                  <a:lnTo>
                    <a:pt x="628" y="3019"/>
                  </a:lnTo>
                  <a:lnTo>
                    <a:pt x="684" y="3018"/>
                  </a:lnTo>
                  <a:lnTo>
                    <a:pt x="743" y="3018"/>
                  </a:lnTo>
                  <a:lnTo>
                    <a:pt x="805" y="3018"/>
                  </a:lnTo>
                  <a:lnTo>
                    <a:pt x="869" y="3020"/>
                  </a:lnTo>
                  <a:lnTo>
                    <a:pt x="934" y="3021"/>
                  </a:lnTo>
                  <a:lnTo>
                    <a:pt x="1000" y="3023"/>
                  </a:lnTo>
                  <a:lnTo>
                    <a:pt x="1066" y="3026"/>
                  </a:lnTo>
                  <a:lnTo>
                    <a:pt x="1131" y="3029"/>
                  </a:lnTo>
                  <a:lnTo>
                    <a:pt x="1194" y="3032"/>
                  </a:lnTo>
                  <a:lnTo>
                    <a:pt x="1256" y="3036"/>
                  </a:lnTo>
                  <a:lnTo>
                    <a:pt x="1314" y="3040"/>
                  </a:lnTo>
                  <a:lnTo>
                    <a:pt x="1369" y="3044"/>
                  </a:lnTo>
                  <a:lnTo>
                    <a:pt x="1419" y="3048"/>
                  </a:lnTo>
                  <a:lnTo>
                    <a:pt x="1465" y="3053"/>
                  </a:lnTo>
                  <a:lnTo>
                    <a:pt x="1505" y="3057"/>
                  </a:lnTo>
                  <a:lnTo>
                    <a:pt x="1539" y="3062"/>
                  </a:lnTo>
                  <a:lnTo>
                    <a:pt x="1569" y="3066"/>
                  </a:lnTo>
                  <a:lnTo>
                    <a:pt x="1599" y="3070"/>
                  </a:lnTo>
                  <a:lnTo>
                    <a:pt x="1629" y="3072"/>
                  </a:lnTo>
                  <a:lnTo>
                    <a:pt x="1658" y="3074"/>
                  </a:lnTo>
                  <a:lnTo>
                    <a:pt x="1687" y="3074"/>
                  </a:lnTo>
                  <a:lnTo>
                    <a:pt x="1716" y="3073"/>
                  </a:lnTo>
                  <a:lnTo>
                    <a:pt x="1743" y="3070"/>
                  </a:lnTo>
                  <a:lnTo>
                    <a:pt x="1770" y="3066"/>
                  </a:lnTo>
                  <a:lnTo>
                    <a:pt x="1796" y="3060"/>
                  </a:lnTo>
                  <a:lnTo>
                    <a:pt x="1820" y="3052"/>
                  </a:lnTo>
                  <a:lnTo>
                    <a:pt x="1844" y="3043"/>
                  </a:lnTo>
                  <a:lnTo>
                    <a:pt x="1865" y="3031"/>
                  </a:lnTo>
                  <a:lnTo>
                    <a:pt x="1886" y="3017"/>
                  </a:lnTo>
                  <a:lnTo>
                    <a:pt x="1904" y="3000"/>
                  </a:lnTo>
                  <a:lnTo>
                    <a:pt x="1921" y="2981"/>
                  </a:lnTo>
                  <a:lnTo>
                    <a:pt x="1936" y="2960"/>
                  </a:lnTo>
                  <a:lnTo>
                    <a:pt x="1949" y="2935"/>
                  </a:lnTo>
                  <a:lnTo>
                    <a:pt x="1960" y="2908"/>
                  </a:lnTo>
                  <a:lnTo>
                    <a:pt x="1968" y="2878"/>
                  </a:lnTo>
                  <a:lnTo>
                    <a:pt x="1974" y="2844"/>
                  </a:lnTo>
                  <a:lnTo>
                    <a:pt x="1979" y="2804"/>
                  </a:lnTo>
                  <a:lnTo>
                    <a:pt x="1984" y="2752"/>
                  </a:lnTo>
                  <a:lnTo>
                    <a:pt x="1989" y="2690"/>
                  </a:lnTo>
                  <a:lnTo>
                    <a:pt x="1994" y="2621"/>
                  </a:lnTo>
                  <a:lnTo>
                    <a:pt x="1999" y="2543"/>
                  </a:lnTo>
                  <a:lnTo>
                    <a:pt x="2004" y="2460"/>
                  </a:lnTo>
                  <a:lnTo>
                    <a:pt x="2008" y="2372"/>
                  </a:lnTo>
                  <a:lnTo>
                    <a:pt x="2013" y="2281"/>
                  </a:lnTo>
                  <a:lnTo>
                    <a:pt x="2017" y="2187"/>
                  </a:lnTo>
                  <a:lnTo>
                    <a:pt x="2020" y="2092"/>
                  </a:lnTo>
                  <a:lnTo>
                    <a:pt x="2024" y="1998"/>
                  </a:lnTo>
                  <a:lnTo>
                    <a:pt x="2026" y="1904"/>
                  </a:lnTo>
                  <a:lnTo>
                    <a:pt x="2029" y="1813"/>
                  </a:lnTo>
                  <a:lnTo>
                    <a:pt x="2030" y="1726"/>
                  </a:lnTo>
                  <a:lnTo>
                    <a:pt x="2031" y="1644"/>
                  </a:lnTo>
                  <a:lnTo>
                    <a:pt x="2031" y="1568"/>
                  </a:lnTo>
                  <a:lnTo>
                    <a:pt x="2030" y="1500"/>
                  </a:lnTo>
                  <a:lnTo>
                    <a:pt x="2028" y="1440"/>
                  </a:lnTo>
                  <a:lnTo>
                    <a:pt x="2025" y="1391"/>
                  </a:lnTo>
                  <a:lnTo>
                    <a:pt x="2020" y="1352"/>
                  </a:lnTo>
                  <a:lnTo>
                    <a:pt x="2017" y="1313"/>
                  </a:lnTo>
                  <a:lnTo>
                    <a:pt x="2014" y="1261"/>
                  </a:lnTo>
                  <a:lnTo>
                    <a:pt x="2013" y="1199"/>
                  </a:lnTo>
                  <a:lnTo>
                    <a:pt x="2013" y="1128"/>
                  </a:lnTo>
                  <a:lnTo>
                    <a:pt x="2012" y="1049"/>
                  </a:lnTo>
                  <a:lnTo>
                    <a:pt x="2012" y="964"/>
                  </a:lnTo>
                  <a:lnTo>
                    <a:pt x="2012" y="875"/>
                  </a:lnTo>
                  <a:lnTo>
                    <a:pt x="2010" y="783"/>
                  </a:lnTo>
                  <a:lnTo>
                    <a:pt x="2007" y="689"/>
                  </a:lnTo>
                  <a:lnTo>
                    <a:pt x="2003" y="596"/>
                  </a:lnTo>
                  <a:lnTo>
                    <a:pt x="1997" y="505"/>
                  </a:lnTo>
                  <a:lnTo>
                    <a:pt x="1988" y="416"/>
                  </a:lnTo>
                  <a:lnTo>
                    <a:pt x="1977" y="333"/>
                  </a:lnTo>
                  <a:lnTo>
                    <a:pt x="1962" y="256"/>
                  </a:lnTo>
                  <a:lnTo>
                    <a:pt x="1944" y="187"/>
                  </a:lnTo>
                  <a:lnTo>
                    <a:pt x="1922" y="127"/>
                  </a:lnTo>
                  <a:lnTo>
                    <a:pt x="1896" y="79"/>
                  </a:lnTo>
                  <a:lnTo>
                    <a:pt x="1865" y="43"/>
                  </a:lnTo>
                  <a:lnTo>
                    <a:pt x="1829" y="21"/>
                  </a:lnTo>
                  <a:lnTo>
                    <a:pt x="1787" y="15"/>
                  </a:lnTo>
                  <a:lnTo>
                    <a:pt x="1741" y="17"/>
                  </a:lnTo>
                  <a:lnTo>
                    <a:pt x="1692" y="20"/>
                  </a:lnTo>
                  <a:lnTo>
                    <a:pt x="1641" y="22"/>
                  </a:lnTo>
                  <a:lnTo>
                    <a:pt x="1587" y="24"/>
                  </a:lnTo>
                  <a:lnTo>
                    <a:pt x="1531" y="26"/>
                  </a:lnTo>
                  <a:lnTo>
                    <a:pt x="1474" y="28"/>
                  </a:lnTo>
                  <a:lnTo>
                    <a:pt x="1416" y="30"/>
                  </a:lnTo>
                  <a:lnTo>
                    <a:pt x="1358" y="32"/>
                  </a:lnTo>
                  <a:lnTo>
                    <a:pt x="1299" y="33"/>
                  </a:lnTo>
                  <a:lnTo>
                    <a:pt x="1241" y="34"/>
                  </a:lnTo>
                  <a:lnTo>
                    <a:pt x="1184" y="36"/>
                  </a:lnTo>
                  <a:lnTo>
                    <a:pt x="1128" y="36"/>
                  </a:lnTo>
                  <a:lnTo>
                    <a:pt x="1074" y="37"/>
                  </a:lnTo>
                  <a:lnTo>
                    <a:pt x="1022" y="37"/>
                  </a:lnTo>
                  <a:lnTo>
                    <a:pt x="972" y="37"/>
                  </a:lnTo>
                  <a:lnTo>
                    <a:pt x="925" y="36"/>
                  </a:lnTo>
                  <a:lnTo>
                    <a:pt x="882" y="36"/>
                  </a:lnTo>
                  <a:lnTo>
                    <a:pt x="842" y="34"/>
                  </a:lnTo>
                  <a:lnTo>
                    <a:pt x="807" y="33"/>
                  </a:lnTo>
                  <a:lnTo>
                    <a:pt x="777" y="31"/>
                  </a:lnTo>
                  <a:lnTo>
                    <a:pt x="748" y="28"/>
                  </a:lnTo>
                  <a:lnTo>
                    <a:pt x="718" y="26"/>
                  </a:lnTo>
                  <a:lnTo>
                    <a:pt x="687" y="24"/>
                  </a:lnTo>
                  <a:lnTo>
                    <a:pt x="655" y="21"/>
                  </a:lnTo>
                  <a:lnTo>
                    <a:pt x="623" y="19"/>
                  </a:lnTo>
                  <a:lnTo>
                    <a:pt x="590" y="17"/>
                  </a:lnTo>
                  <a:lnTo>
                    <a:pt x="558" y="15"/>
                  </a:lnTo>
                  <a:lnTo>
                    <a:pt x="527" y="13"/>
                  </a:lnTo>
                  <a:lnTo>
                    <a:pt x="496" y="11"/>
                  </a:lnTo>
                  <a:lnTo>
                    <a:pt x="466" y="9"/>
                  </a:lnTo>
                  <a:lnTo>
                    <a:pt x="438" y="8"/>
                  </a:lnTo>
                  <a:lnTo>
                    <a:pt x="411" y="6"/>
                  </a:lnTo>
                  <a:lnTo>
                    <a:pt x="386" y="5"/>
                  </a:lnTo>
                  <a:lnTo>
                    <a:pt x="364" y="3"/>
                  </a:lnTo>
                  <a:lnTo>
                    <a:pt x="344" y="2"/>
                  </a:lnTo>
                  <a:lnTo>
                    <a:pt x="327" y="1"/>
                  </a:lnTo>
                  <a:lnTo>
                    <a:pt x="313" y="0"/>
                  </a:lnTo>
                  <a:lnTo>
                    <a:pt x="303" y="0"/>
                  </a:lnTo>
                  <a:lnTo>
                    <a:pt x="297" y="0"/>
                  </a:lnTo>
                  <a:lnTo>
                    <a:pt x="295" y="0"/>
                  </a:lnTo>
                  <a:close/>
                </a:path>
              </a:pathLst>
            </a:custGeom>
            <a:noFill/>
            <a:ln w="889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82"/>
            <p:cNvSpPr>
              <a:spLocks/>
            </p:cNvSpPr>
            <p:nvPr/>
          </p:nvSpPr>
          <p:spPr bwMode="auto">
            <a:xfrm>
              <a:off x="8863" y="3839"/>
              <a:ext cx="1625" cy="2459"/>
            </a:xfrm>
            <a:custGeom>
              <a:avLst/>
              <a:gdLst>
                <a:gd name="T0" fmla="*/ 167 w 1625"/>
                <a:gd name="T1" fmla="*/ 12 h 2459"/>
                <a:gd name="T2" fmla="*/ 83 w 1625"/>
                <a:gd name="T3" fmla="*/ 44 h 2459"/>
                <a:gd name="T4" fmla="*/ 25 w 1625"/>
                <a:gd name="T5" fmla="*/ 98 h 2459"/>
                <a:gd name="T6" fmla="*/ 10 w 1625"/>
                <a:gd name="T7" fmla="*/ 154 h 2459"/>
                <a:gd name="T8" fmla="*/ 5 w 1625"/>
                <a:gd name="T9" fmla="*/ 295 h 2459"/>
                <a:gd name="T10" fmla="*/ 2 w 1625"/>
                <a:gd name="T11" fmla="*/ 510 h 2459"/>
                <a:gd name="T12" fmla="*/ 0 w 1625"/>
                <a:gd name="T13" fmla="*/ 742 h 2459"/>
                <a:gd name="T14" fmla="*/ 0 w 1625"/>
                <a:gd name="T15" fmla="*/ 934 h 2459"/>
                <a:gd name="T16" fmla="*/ 0 w 1625"/>
                <a:gd name="T17" fmla="*/ 1043 h 2459"/>
                <a:gd name="T18" fmla="*/ 10 w 1625"/>
                <a:gd name="T19" fmla="*/ 1245 h 2459"/>
                <a:gd name="T20" fmla="*/ 28 w 1625"/>
                <a:gd name="T21" fmla="*/ 1555 h 2459"/>
                <a:gd name="T22" fmla="*/ 51 w 1625"/>
                <a:gd name="T23" fmla="*/ 1886 h 2459"/>
                <a:gd name="T24" fmla="*/ 73 w 1625"/>
                <a:gd name="T25" fmla="*/ 2150 h 2459"/>
                <a:gd name="T26" fmla="*/ 91 w 1625"/>
                <a:gd name="T27" fmla="*/ 2267 h 2459"/>
                <a:gd name="T28" fmla="*/ 121 w 1625"/>
                <a:gd name="T29" fmla="*/ 2332 h 2459"/>
                <a:gd name="T30" fmla="*/ 170 w 1625"/>
                <a:gd name="T31" fmla="*/ 2386 h 2459"/>
                <a:gd name="T32" fmla="*/ 242 w 1625"/>
                <a:gd name="T33" fmla="*/ 2421 h 2459"/>
                <a:gd name="T34" fmla="*/ 341 w 1625"/>
                <a:gd name="T35" fmla="*/ 2427 h 2459"/>
                <a:gd name="T36" fmla="*/ 460 w 1625"/>
                <a:gd name="T37" fmla="*/ 2417 h 2459"/>
                <a:gd name="T38" fmla="*/ 644 w 1625"/>
                <a:gd name="T39" fmla="*/ 2415 h 2459"/>
                <a:gd name="T40" fmla="*/ 853 w 1625"/>
                <a:gd name="T41" fmla="*/ 2420 h 2459"/>
                <a:gd name="T42" fmla="*/ 1051 w 1625"/>
                <a:gd name="T43" fmla="*/ 2432 h 2459"/>
                <a:gd name="T44" fmla="*/ 1204 w 1625"/>
                <a:gd name="T45" fmla="*/ 2446 h 2459"/>
                <a:gd name="T46" fmla="*/ 1303 w 1625"/>
                <a:gd name="T47" fmla="*/ 2458 h 2459"/>
                <a:gd name="T48" fmla="*/ 1395 w 1625"/>
                <a:gd name="T49" fmla="*/ 2456 h 2459"/>
                <a:gd name="T50" fmla="*/ 1475 w 1625"/>
                <a:gd name="T51" fmla="*/ 2434 h 2459"/>
                <a:gd name="T52" fmla="*/ 1537 w 1625"/>
                <a:gd name="T53" fmla="*/ 2385 h 2459"/>
                <a:gd name="T54" fmla="*/ 1574 w 1625"/>
                <a:gd name="T55" fmla="*/ 2302 h 2459"/>
                <a:gd name="T56" fmla="*/ 1591 w 1625"/>
                <a:gd name="T57" fmla="*/ 2152 h 2459"/>
                <a:gd name="T58" fmla="*/ 1606 w 1625"/>
                <a:gd name="T59" fmla="*/ 1898 h 2459"/>
                <a:gd name="T60" fmla="*/ 1619 w 1625"/>
                <a:gd name="T61" fmla="*/ 1598 h 2459"/>
                <a:gd name="T62" fmla="*/ 1624 w 1625"/>
                <a:gd name="T63" fmla="*/ 1315 h 2459"/>
                <a:gd name="T64" fmla="*/ 1620 w 1625"/>
                <a:gd name="T65" fmla="*/ 1112 h 2459"/>
                <a:gd name="T66" fmla="*/ 1610 w 1625"/>
                <a:gd name="T67" fmla="*/ 959 h 2459"/>
                <a:gd name="T68" fmla="*/ 1609 w 1625"/>
                <a:gd name="T69" fmla="*/ 700 h 2459"/>
                <a:gd name="T70" fmla="*/ 1597 w 1625"/>
                <a:gd name="T71" fmla="*/ 403 h 2459"/>
                <a:gd name="T72" fmla="*/ 1555 w 1625"/>
                <a:gd name="T73" fmla="*/ 149 h 2459"/>
                <a:gd name="T74" fmla="*/ 1463 w 1625"/>
                <a:gd name="T75" fmla="*/ 17 h 2459"/>
                <a:gd name="T76" fmla="*/ 1312 w 1625"/>
                <a:gd name="T77" fmla="*/ 17 h 2459"/>
                <a:gd name="T78" fmla="*/ 1133 w 1625"/>
                <a:gd name="T79" fmla="*/ 24 h 2459"/>
                <a:gd name="T80" fmla="*/ 947 w 1625"/>
                <a:gd name="T81" fmla="*/ 28 h 2459"/>
                <a:gd name="T82" fmla="*/ 777 w 1625"/>
                <a:gd name="T83" fmla="*/ 29 h 2459"/>
                <a:gd name="T84" fmla="*/ 646 w 1625"/>
                <a:gd name="T85" fmla="*/ 26 h 2459"/>
                <a:gd name="T86" fmla="*/ 547 w 1625"/>
                <a:gd name="T87" fmla="*/ 19 h 2459"/>
                <a:gd name="T88" fmla="*/ 440 w 1625"/>
                <a:gd name="T89" fmla="*/ 11 h 2459"/>
                <a:gd name="T90" fmla="*/ 341 w 1625"/>
                <a:gd name="T91" fmla="*/ 5 h 2459"/>
                <a:gd name="T92" fmla="*/ 268 w 1625"/>
                <a:gd name="T93" fmla="*/ 1 h 2459"/>
                <a:gd name="T94" fmla="*/ 236 w 1625"/>
                <a:gd name="T95" fmla="*/ 0 h 2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25" h="2459">
                  <a:moveTo>
                    <a:pt x="236" y="0"/>
                  </a:moveTo>
                  <a:lnTo>
                    <a:pt x="213" y="3"/>
                  </a:lnTo>
                  <a:lnTo>
                    <a:pt x="190" y="7"/>
                  </a:lnTo>
                  <a:lnTo>
                    <a:pt x="167" y="12"/>
                  </a:lnTo>
                  <a:lnTo>
                    <a:pt x="144" y="19"/>
                  </a:lnTo>
                  <a:lnTo>
                    <a:pt x="123" y="26"/>
                  </a:lnTo>
                  <a:lnTo>
                    <a:pt x="102" y="35"/>
                  </a:lnTo>
                  <a:lnTo>
                    <a:pt x="83" y="44"/>
                  </a:lnTo>
                  <a:lnTo>
                    <a:pt x="65" y="56"/>
                  </a:lnTo>
                  <a:lnTo>
                    <a:pt x="50" y="68"/>
                  </a:lnTo>
                  <a:lnTo>
                    <a:pt x="36" y="82"/>
                  </a:lnTo>
                  <a:lnTo>
                    <a:pt x="25" y="98"/>
                  </a:lnTo>
                  <a:lnTo>
                    <a:pt x="17" y="115"/>
                  </a:lnTo>
                  <a:lnTo>
                    <a:pt x="12" y="134"/>
                  </a:lnTo>
                  <a:lnTo>
                    <a:pt x="12" y="136"/>
                  </a:lnTo>
                  <a:lnTo>
                    <a:pt x="10" y="154"/>
                  </a:lnTo>
                  <a:lnTo>
                    <a:pt x="9" y="179"/>
                  </a:lnTo>
                  <a:lnTo>
                    <a:pt x="7" y="212"/>
                  </a:lnTo>
                  <a:lnTo>
                    <a:pt x="6" y="251"/>
                  </a:lnTo>
                  <a:lnTo>
                    <a:pt x="5" y="295"/>
                  </a:lnTo>
                  <a:lnTo>
                    <a:pt x="4" y="344"/>
                  </a:lnTo>
                  <a:lnTo>
                    <a:pt x="3" y="397"/>
                  </a:lnTo>
                  <a:lnTo>
                    <a:pt x="2" y="452"/>
                  </a:lnTo>
                  <a:lnTo>
                    <a:pt x="2" y="510"/>
                  </a:lnTo>
                  <a:lnTo>
                    <a:pt x="1" y="568"/>
                  </a:lnTo>
                  <a:lnTo>
                    <a:pt x="1" y="627"/>
                  </a:lnTo>
                  <a:lnTo>
                    <a:pt x="0" y="685"/>
                  </a:lnTo>
                  <a:lnTo>
                    <a:pt x="0" y="742"/>
                  </a:lnTo>
                  <a:lnTo>
                    <a:pt x="0" y="796"/>
                  </a:lnTo>
                  <a:lnTo>
                    <a:pt x="0" y="846"/>
                  </a:lnTo>
                  <a:lnTo>
                    <a:pt x="0" y="893"/>
                  </a:lnTo>
                  <a:lnTo>
                    <a:pt x="0" y="934"/>
                  </a:lnTo>
                  <a:lnTo>
                    <a:pt x="0" y="970"/>
                  </a:lnTo>
                  <a:lnTo>
                    <a:pt x="0" y="998"/>
                  </a:lnTo>
                  <a:lnTo>
                    <a:pt x="0" y="1019"/>
                  </a:lnTo>
                  <a:lnTo>
                    <a:pt x="0" y="1043"/>
                  </a:lnTo>
                  <a:lnTo>
                    <a:pt x="1" y="1078"/>
                  </a:lnTo>
                  <a:lnTo>
                    <a:pt x="3" y="1125"/>
                  </a:lnTo>
                  <a:lnTo>
                    <a:pt x="6" y="1181"/>
                  </a:lnTo>
                  <a:lnTo>
                    <a:pt x="10" y="1245"/>
                  </a:lnTo>
                  <a:lnTo>
                    <a:pt x="14" y="1316"/>
                  </a:lnTo>
                  <a:lnTo>
                    <a:pt x="18" y="1392"/>
                  </a:lnTo>
                  <a:lnTo>
                    <a:pt x="23" y="1472"/>
                  </a:lnTo>
                  <a:lnTo>
                    <a:pt x="28" y="1555"/>
                  </a:lnTo>
                  <a:lnTo>
                    <a:pt x="34" y="1640"/>
                  </a:lnTo>
                  <a:lnTo>
                    <a:pt x="39" y="1724"/>
                  </a:lnTo>
                  <a:lnTo>
                    <a:pt x="45" y="1806"/>
                  </a:lnTo>
                  <a:lnTo>
                    <a:pt x="51" y="1886"/>
                  </a:lnTo>
                  <a:lnTo>
                    <a:pt x="57" y="1962"/>
                  </a:lnTo>
                  <a:lnTo>
                    <a:pt x="62" y="2032"/>
                  </a:lnTo>
                  <a:lnTo>
                    <a:pt x="68" y="2095"/>
                  </a:lnTo>
                  <a:lnTo>
                    <a:pt x="73" y="2150"/>
                  </a:lnTo>
                  <a:lnTo>
                    <a:pt x="78" y="2195"/>
                  </a:lnTo>
                  <a:lnTo>
                    <a:pt x="83" y="2229"/>
                  </a:lnTo>
                  <a:lnTo>
                    <a:pt x="87" y="2251"/>
                  </a:lnTo>
                  <a:lnTo>
                    <a:pt x="91" y="2267"/>
                  </a:lnTo>
                  <a:lnTo>
                    <a:pt x="97" y="2284"/>
                  </a:lnTo>
                  <a:lnTo>
                    <a:pt x="104" y="2301"/>
                  </a:lnTo>
                  <a:lnTo>
                    <a:pt x="112" y="2317"/>
                  </a:lnTo>
                  <a:lnTo>
                    <a:pt x="121" y="2332"/>
                  </a:lnTo>
                  <a:lnTo>
                    <a:pt x="131" y="2347"/>
                  </a:lnTo>
                  <a:lnTo>
                    <a:pt x="143" y="2361"/>
                  </a:lnTo>
                  <a:lnTo>
                    <a:pt x="155" y="2374"/>
                  </a:lnTo>
                  <a:lnTo>
                    <a:pt x="170" y="2386"/>
                  </a:lnTo>
                  <a:lnTo>
                    <a:pt x="186" y="2397"/>
                  </a:lnTo>
                  <a:lnTo>
                    <a:pt x="203" y="2406"/>
                  </a:lnTo>
                  <a:lnTo>
                    <a:pt x="222" y="2414"/>
                  </a:lnTo>
                  <a:lnTo>
                    <a:pt x="242" y="2421"/>
                  </a:lnTo>
                  <a:lnTo>
                    <a:pt x="264" y="2425"/>
                  </a:lnTo>
                  <a:lnTo>
                    <a:pt x="288" y="2428"/>
                  </a:lnTo>
                  <a:lnTo>
                    <a:pt x="313" y="2428"/>
                  </a:lnTo>
                  <a:lnTo>
                    <a:pt x="341" y="2427"/>
                  </a:lnTo>
                  <a:lnTo>
                    <a:pt x="360" y="2425"/>
                  </a:lnTo>
                  <a:lnTo>
                    <a:pt x="389" y="2421"/>
                  </a:lnTo>
                  <a:lnTo>
                    <a:pt x="422" y="2419"/>
                  </a:lnTo>
                  <a:lnTo>
                    <a:pt x="460" y="2417"/>
                  </a:lnTo>
                  <a:lnTo>
                    <a:pt x="502" y="2415"/>
                  </a:lnTo>
                  <a:lnTo>
                    <a:pt x="547" y="2415"/>
                  </a:lnTo>
                  <a:lnTo>
                    <a:pt x="594" y="2414"/>
                  </a:lnTo>
                  <a:lnTo>
                    <a:pt x="644" y="2415"/>
                  </a:lnTo>
                  <a:lnTo>
                    <a:pt x="695" y="2416"/>
                  </a:lnTo>
                  <a:lnTo>
                    <a:pt x="747" y="2417"/>
                  </a:lnTo>
                  <a:lnTo>
                    <a:pt x="800" y="2418"/>
                  </a:lnTo>
                  <a:lnTo>
                    <a:pt x="853" y="2420"/>
                  </a:lnTo>
                  <a:lnTo>
                    <a:pt x="905" y="2423"/>
                  </a:lnTo>
                  <a:lnTo>
                    <a:pt x="955" y="2426"/>
                  </a:lnTo>
                  <a:lnTo>
                    <a:pt x="1004" y="2428"/>
                  </a:lnTo>
                  <a:lnTo>
                    <a:pt x="1051" y="2432"/>
                  </a:lnTo>
                  <a:lnTo>
                    <a:pt x="1095" y="2435"/>
                  </a:lnTo>
                  <a:lnTo>
                    <a:pt x="1135" y="2439"/>
                  </a:lnTo>
                  <a:lnTo>
                    <a:pt x="1172" y="2442"/>
                  </a:lnTo>
                  <a:lnTo>
                    <a:pt x="1204" y="2446"/>
                  </a:lnTo>
                  <a:lnTo>
                    <a:pt x="1231" y="2450"/>
                  </a:lnTo>
                  <a:lnTo>
                    <a:pt x="1255" y="2453"/>
                  </a:lnTo>
                  <a:lnTo>
                    <a:pt x="1279" y="2456"/>
                  </a:lnTo>
                  <a:lnTo>
                    <a:pt x="1303" y="2458"/>
                  </a:lnTo>
                  <a:lnTo>
                    <a:pt x="1327" y="2459"/>
                  </a:lnTo>
                  <a:lnTo>
                    <a:pt x="1350" y="2459"/>
                  </a:lnTo>
                  <a:lnTo>
                    <a:pt x="1373" y="2458"/>
                  </a:lnTo>
                  <a:lnTo>
                    <a:pt x="1395" y="2456"/>
                  </a:lnTo>
                  <a:lnTo>
                    <a:pt x="1416" y="2453"/>
                  </a:lnTo>
                  <a:lnTo>
                    <a:pt x="1437" y="2448"/>
                  </a:lnTo>
                  <a:lnTo>
                    <a:pt x="1456" y="2442"/>
                  </a:lnTo>
                  <a:lnTo>
                    <a:pt x="1475" y="2434"/>
                  </a:lnTo>
                  <a:lnTo>
                    <a:pt x="1492" y="2424"/>
                  </a:lnTo>
                  <a:lnTo>
                    <a:pt x="1508" y="2413"/>
                  </a:lnTo>
                  <a:lnTo>
                    <a:pt x="1523" y="2400"/>
                  </a:lnTo>
                  <a:lnTo>
                    <a:pt x="1537" y="2385"/>
                  </a:lnTo>
                  <a:lnTo>
                    <a:pt x="1549" y="2368"/>
                  </a:lnTo>
                  <a:lnTo>
                    <a:pt x="1559" y="2348"/>
                  </a:lnTo>
                  <a:lnTo>
                    <a:pt x="1568" y="2326"/>
                  </a:lnTo>
                  <a:lnTo>
                    <a:pt x="1574" y="2302"/>
                  </a:lnTo>
                  <a:lnTo>
                    <a:pt x="1579" y="2275"/>
                  </a:lnTo>
                  <a:lnTo>
                    <a:pt x="1583" y="2243"/>
                  </a:lnTo>
                  <a:lnTo>
                    <a:pt x="1587" y="2201"/>
                  </a:lnTo>
                  <a:lnTo>
                    <a:pt x="1591" y="2152"/>
                  </a:lnTo>
                  <a:lnTo>
                    <a:pt x="1595" y="2096"/>
                  </a:lnTo>
                  <a:lnTo>
                    <a:pt x="1599" y="2035"/>
                  </a:lnTo>
                  <a:lnTo>
                    <a:pt x="1603" y="1968"/>
                  </a:lnTo>
                  <a:lnTo>
                    <a:pt x="1606" y="1898"/>
                  </a:lnTo>
                  <a:lnTo>
                    <a:pt x="1610" y="1825"/>
                  </a:lnTo>
                  <a:lnTo>
                    <a:pt x="1613" y="1750"/>
                  </a:lnTo>
                  <a:lnTo>
                    <a:pt x="1616" y="1674"/>
                  </a:lnTo>
                  <a:lnTo>
                    <a:pt x="1619" y="1598"/>
                  </a:lnTo>
                  <a:lnTo>
                    <a:pt x="1621" y="1523"/>
                  </a:lnTo>
                  <a:lnTo>
                    <a:pt x="1623" y="1451"/>
                  </a:lnTo>
                  <a:lnTo>
                    <a:pt x="1624" y="1381"/>
                  </a:lnTo>
                  <a:lnTo>
                    <a:pt x="1624" y="1315"/>
                  </a:lnTo>
                  <a:lnTo>
                    <a:pt x="1624" y="1255"/>
                  </a:lnTo>
                  <a:lnTo>
                    <a:pt x="1623" y="1200"/>
                  </a:lnTo>
                  <a:lnTo>
                    <a:pt x="1622" y="1152"/>
                  </a:lnTo>
                  <a:lnTo>
                    <a:pt x="1620" y="1112"/>
                  </a:lnTo>
                  <a:lnTo>
                    <a:pt x="1616" y="1081"/>
                  </a:lnTo>
                  <a:lnTo>
                    <a:pt x="1613" y="1050"/>
                  </a:lnTo>
                  <a:lnTo>
                    <a:pt x="1611" y="1009"/>
                  </a:lnTo>
                  <a:lnTo>
                    <a:pt x="1610" y="959"/>
                  </a:lnTo>
                  <a:lnTo>
                    <a:pt x="1610" y="902"/>
                  </a:lnTo>
                  <a:lnTo>
                    <a:pt x="1610" y="839"/>
                  </a:lnTo>
                  <a:lnTo>
                    <a:pt x="1610" y="771"/>
                  </a:lnTo>
                  <a:lnTo>
                    <a:pt x="1609" y="700"/>
                  </a:lnTo>
                  <a:lnTo>
                    <a:pt x="1608" y="626"/>
                  </a:lnTo>
                  <a:lnTo>
                    <a:pt x="1606" y="551"/>
                  </a:lnTo>
                  <a:lnTo>
                    <a:pt x="1602" y="477"/>
                  </a:lnTo>
                  <a:lnTo>
                    <a:pt x="1597" y="403"/>
                  </a:lnTo>
                  <a:lnTo>
                    <a:pt x="1590" y="333"/>
                  </a:lnTo>
                  <a:lnTo>
                    <a:pt x="1581" y="266"/>
                  </a:lnTo>
                  <a:lnTo>
                    <a:pt x="1570" y="205"/>
                  </a:lnTo>
                  <a:lnTo>
                    <a:pt x="1555" y="149"/>
                  </a:lnTo>
                  <a:lnTo>
                    <a:pt x="1537" y="102"/>
                  </a:lnTo>
                  <a:lnTo>
                    <a:pt x="1516" y="63"/>
                  </a:lnTo>
                  <a:lnTo>
                    <a:pt x="1492" y="34"/>
                  </a:lnTo>
                  <a:lnTo>
                    <a:pt x="1463" y="17"/>
                  </a:lnTo>
                  <a:lnTo>
                    <a:pt x="1430" y="12"/>
                  </a:lnTo>
                  <a:lnTo>
                    <a:pt x="1393" y="14"/>
                  </a:lnTo>
                  <a:lnTo>
                    <a:pt x="1354" y="16"/>
                  </a:lnTo>
                  <a:lnTo>
                    <a:pt x="1312" y="17"/>
                  </a:lnTo>
                  <a:lnTo>
                    <a:pt x="1269" y="19"/>
                  </a:lnTo>
                  <a:lnTo>
                    <a:pt x="1225" y="21"/>
                  </a:lnTo>
                  <a:lnTo>
                    <a:pt x="1179" y="22"/>
                  </a:lnTo>
                  <a:lnTo>
                    <a:pt x="1133" y="24"/>
                  </a:lnTo>
                  <a:lnTo>
                    <a:pt x="1086" y="25"/>
                  </a:lnTo>
                  <a:lnTo>
                    <a:pt x="1039" y="26"/>
                  </a:lnTo>
                  <a:lnTo>
                    <a:pt x="993" y="27"/>
                  </a:lnTo>
                  <a:lnTo>
                    <a:pt x="947" y="28"/>
                  </a:lnTo>
                  <a:lnTo>
                    <a:pt x="902" y="29"/>
                  </a:lnTo>
                  <a:lnTo>
                    <a:pt x="859" y="29"/>
                  </a:lnTo>
                  <a:lnTo>
                    <a:pt x="817" y="29"/>
                  </a:lnTo>
                  <a:lnTo>
                    <a:pt x="777" y="29"/>
                  </a:lnTo>
                  <a:lnTo>
                    <a:pt x="740" y="29"/>
                  </a:lnTo>
                  <a:lnTo>
                    <a:pt x="705" y="28"/>
                  </a:lnTo>
                  <a:lnTo>
                    <a:pt x="674" y="27"/>
                  </a:lnTo>
                  <a:lnTo>
                    <a:pt x="646" y="26"/>
                  </a:lnTo>
                  <a:lnTo>
                    <a:pt x="621" y="24"/>
                  </a:lnTo>
                  <a:lnTo>
                    <a:pt x="597" y="22"/>
                  </a:lnTo>
                  <a:lnTo>
                    <a:pt x="573" y="20"/>
                  </a:lnTo>
                  <a:lnTo>
                    <a:pt x="547" y="19"/>
                  </a:lnTo>
                  <a:lnTo>
                    <a:pt x="520" y="17"/>
                  </a:lnTo>
                  <a:lnTo>
                    <a:pt x="494" y="15"/>
                  </a:lnTo>
                  <a:lnTo>
                    <a:pt x="467" y="13"/>
                  </a:lnTo>
                  <a:lnTo>
                    <a:pt x="440" y="11"/>
                  </a:lnTo>
                  <a:lnTo>
                    <a:pt x="414" y="10"/>
                  </a:lnTo>
                  <a:lnTo>
                    <a:pt x="389" y="8"/>
                  </a:lnTo>
                  <a:lnTo>
                    <a:pt x="364" y="7"/>
                  </a:lnTo>
                  <a:lnTo>
                    <a:pt x="341" y="5"/>
                  </a:lnTo>
                  <a:lnTo>
                    <a:pt x="320" y="4"/>
                  </a:lnTo>
                  <a:lnTo>
                    <a:pt x="300" y="3"/>
                  </a:lnTo>
                  <a:lnTo>
                    <a:pt x="283" y="2"/>
                  </a:lnTo>
                  <a:lnTo>
                    <a:pt x="268" y="1"/>
                  </a:lnTo>
                  <a:lnTo>
                    <a:pt x="255" y="1"/>
                  </a:lnTo>
                  <a:lnTo>
                    <a:pt x="245" y="0"/>
                  </a:lnTo>
                  <a:lnTo>
                    <a:pt x="239" y="0"/>
                  </a:lnTo>
                  <a:lnTo>
                    <a:pt x="236" y="0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Rectangle 80"/>
            <p:cNvSpPr>
              <a:spLocks noChangeArrowheads="1"/>
            </p:cNvSpPr>
            <p:nvPr/>
          </p:nvSpPr>
          <p:spPr bwMode="auto">
            <a:xfrm>
              <a:off x="8864" y="3839"/>
              <a:ext cx="1620" cy="2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79"/>
            <p:cNvSpPr>
              <a:spLocks/>
            </p:cNvSpPr>
            <p:nvPr/>
          </p:nvSpPr>
          <p:spPr bwMode="auto">
            <a:xfrm>
              <a:off x="9338" y="4263"/>
              <a:ext cx="815" cy="1747"/>
            </a:xfrm>
            <a:custGeom>
              <a:avLst/>
              <a:gdLst>
                <a:gd name="T0" fmla="*/ 12 w 815"/>
                <a:gd name="T1" fmla="*/ 210 h 1747"/>
                <a:gd name="T2" fmla="*/ 46 w 815"/>
                <a:gd name="T3" fmla="*/ 276 h 1747"/>
                <a:gd name="T4" fmla="*/ 86 w 815"/>
                <a:gd name="T5" fmla="*/ 331 h 1747"/>
                <a:gd name="T6" fmla="*/ 128 w 815"/>
                <a:gd name="T7" fmla="*/ 379 h 1747"/>
                <a:gd name="T8" fmla="*/ 172 w 815"/>
                <a:gd name="T9" fmla="*/ 426 h 1747"/>
                <a:gd name="T10" fmla="*/ 218 w 815"/>
                <a:gd name="T11" fmla="*/ 477 h 1747"/>
                <a:gd name="T12" fmla="*/ 264 w 815"/>
                <a:gd name="T13" fmla="*/ 539 h 1747"/>
                <a:gd name="T14" fmla="*/ 309 w 815"/>
                <a:gd name="T15" fmla="*/ 617 h 1747"/>
                <a:gd name="T16" fmla="*/ 357 w 815"/>
                <a:gd name="T17" fmla="*/ 730 h 1747"/>
                <a:gd name="T18" fmla="*/ 389 w 815"/>
                <a:gd name="T19" fmla="*/ 844 h 1747"/>
                <a:gd name="T20" fmla="*/ 406 w 815"/>
                <a:gd name="T21" fmla="*/ 955 h 1747"/>
                <a:gd name="T22" fmla="*/ 408 w 815"/>
                <a:gd name="T23" fmla="*/ 1058 h 1747"/>
                <a:gd name="T24" fmla="*/ 398 w 815"/>
                <a:gd name="T25" fmla="*/ 1149 h 1747"/>
                <a:gd name="T26" fmla="*/ 375 w 815"/>
                <a:gd name="T27" fmla="*/ 1223 h 1747"/>
                <a:gd name="T28" fmla="*/ 342 w 815"/>
                <a:gd name="T29" fmla="*/ 1277 h 1747"/>
                <a:gd name="T30" fmla="*/ 293 w 815"/>
                <a:gd name="T31" fmla="*/ 1328 h 1747"/>
                <a:gd name="T32" fmla="*/ 238 w 815"/>
                <a:gd name="T33" fmla="*/ 1380 h 1747"/>
                <a:gd name="T34" fmla="*/ 188 w 815"/>
                <a:gd name="T35" fmla="*/ 1435 h 1747"/>
                <a:gd name="T36" fmla="*/ 155 w 815"/>
                <a:gd name="T37" fmla="*/ 1491 h 1747"/>
                <a:gd name="T38" fmla="*/ 150 w 815"/>
                <a:gd name="T39" fmla="*/ 1550 h 1747"/>
                <a:gd name="T40" fmla="*/ 186 w 815"/>
                <a:gd name="T41" fmla="*/ 1611 h 1747"/>
                <a:gd name="T42" fmla="*/ 263 w 815"/>
                <a:gd name="T43" fmla="*/ 1670 h 1747"/>
                <a:gd name="T44" fmla="*/ 352 w 815"/>
                <a:gd name="T45" fmla="*/ 1711 h 1747"/>
                <a:gd name="T46" fmla="*/ 446 w 815"/>
                <a:gd name="T47" fmla="*/ 1737 h 1747"/>
                <a:gd name="T48" fmla="*/ 538 w 815"/>
                <a:gd name="T49" fmla="*/ 1746 h 1747"/>
                <a:gd name="T50" fmla="*/ 621 w 815"/>
                <a:gd name="T51" fmla="*/ 1741 h 1747"/>
                <a:gd name="T52" fmla="*/ 689 w 815"/>
                <a:gd name="T53" fmla="*/ 1724 h 1747"/>
                <a:gd name="T54" fmla="*/ 737 w 815"/>
                <a:gd name="T55" fmla="*/ 1694 h 1747"/>
                <a:gd name="T56" fmla="*/ 776 w 815"/>
                <a:gd name="T57" fmla="*/ 1639 h 1747"/>
                <a:gd name="T58" fmla="*/ 799 w 815"/>
                <a:gd name="T59" fmla="*/ 1576 h 1747"/>
                <a:gd name="T60" fmla="*/ 810 w 815"/>
                <a:gd name="T61" fmla="*/ 1511 h 1747"/>
                <a:gd name="T62" fmla="*/ 814 w 815"/>
                <a:gd name="T63" fmla="*/ 1453 h 1747"/>
                <a:gd name="T64" fmla="*/ 815 w 815"/>
                <a:gd name="T65" fmla="*/ 1414 h 1747"/>
                <a:gd name="T66" fmla="*/ 812 w 815"/>
                <a:gd name="T67" fmla="*/ 1327 h 1747"/>
                <a:gd name="T68" fmla="*/ 805 w 815"/>
                <a:gd name="T69" fmla="*/ 1146 h 1747"/>
                <a:gd name="T70" fmla="*/ 795 w 815"/>
                <a:gd name="T71" fmla="*/ 911 h 1747"/>
                <a:gd name="T72" fmla="*/ 785 w 815"/>
                <a:gd name="T73" fmla="*/ 661 h 1747"/>
                <a:gd name="T74" fmla="*/ 775 w 815"/>
                <a:gd name="T75" fmla="*/ 435 h 1747"/>
                <a:gd name="T76" fmla="*/ 769 w 815"/>
                <a:gd name="T77" fmla="*/ 272 h 1747"/>
                <a:gd name="T78" fmla="*/ 768 w 815"/>
                <a:gd name="T79" fmla="*/ 194 h 1747"/>
                <a:gd name="T80" fmla="*/ 758 w 815"/>
                <a:gd name="T81" fmla="*/ 123 h 1747"/>
                <a:gd name="T82" fmla="*/ 734 w 815"/>
                <a:gd name="T83" fmla="*/ 58 h 1747"/>
                <a:gd name="T84" fmla="*/ 693 w 815"/>
                <a:gd name="T85" fmla="*/ 13 h 1747"/>
                <a:gd name="T86" fmla="*/ 644 w 815"/>
                <a:gd name="T87" fmla="*/ 0 h 1747"/>
                <a:gd name="T88" fmla="*/ 171 w 815"/>
                <a:gd name="T89" fmla="*/ 2 h 1747"/>
                <a:gd name="T90" fmla="*/ 116 w 815"/>
                <a:gd name="T91" fmla="*/ 14 h 1747"/>
                <a:gd name="T92" fmla="*/ 67 w 815"/>
                <a:gd name="T93" fmla="*/ 37 h 1747"/>
                <a:gd name="T94" fmla="*/ 28 w 815"/>
                <a:gd name="T95" fmla="*/ 70 h 1747"/>
                <a:gd name="T96" fmla="*/ 4 w 815"/>
                <a:gd name="T97" fmla="*/ 114 h 1747"/>
                <a:gd name="T98" fmla="*/ 1 w 815"/>
                <a:gd name="T99" fmla="*/ 168 h 1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15" h="1747">
                  <a:moveTo>
                    <a:pt x="1" y="168"/>
                  </a:moveTo>
                  <a:lnTo>
                    <a:pt x="5" y="188"/>
                  </a:lnTo>
                  <a:lnTo>
                    <a:pt x="12" y="210"/>
                  </a:lnTo>
                  <a:lnTo>
                    <a:pt x="22" y="233"/>
                  </a:lnTo>
                  <a:lnTo>
                    <a:pt x="34" y="255"/>
                  </a:lnTo>
                  <a:lnTo>
                    <a:pt x="46" y="276"/>
                  </a:lnTo>
                  <a:lnTo>
                    <a:pt x="59" y="295"/>
                  </a:lnTo>
                  <a:lnTo>
                    <a:pt x="72" y="314"/>
                  </a:lnTo>
                  <a:lnTo>
                    <a:pt x="86" y="331"/>
                  </a:lnTo>
                  <a:lnTo>
                    <a:pt x="99" y="347"/>
                  </a:lnTo>
                  <a:lnTo>
                    <a:pt x="113" y="363"/>
                  </a:lnTo>
                  <a:lnTo>
                    <a:pt x="128" y="379"/>
                  </a:lnTo>
                  <a:lnTo>
                    <a:pt x="142" y="394"/>
                  </a:lnTo>
                  <a:lnTo>
                    <a:pt x="157" y="410"/>
                  </a:lnTo>
                  <a:lnTo>
                    <a:pt x="172" y="426"/>
                  </a:lnTo>
                  <a:lnTo>
                    <a:pt x="187" y="442"/>
                  </a:lnTo>
                  <a:lnTo>
                    <a:pt x="202" y="459"/>
                  </a:lnTo>
                  <a:lnTo>
                    <a:pt x="218" y="477"/>
                  </a:lnTo>
                  <a:lnTo>
                    <a:pt x="233" y="496"/>
                  </a:lnTo>
                  <a:lnTo>
                    <a:pt x="248" y="517"/>
                  </a:lnTo>
                  <a:lnTo>
                    <a:pt x="264" y="539"/>
                  </a:lnTo>
                  <a:lnTo>
                    <a:pt x="279" y="563"/>
                  </a:lnTo>
                  <a:lnTo>
                    <a:pt x="294" y="589"/>
                  </a:lnTo>
                  <a:lnTo>
                    <a:pt x="309" y="617"/>
                  </a:lnTo>
                  <a:lnTo>
                    <a:pt x="327" y="654"/>
                  </a:lnTo>
                  <a:lnTo>
                    <a:pt x="343" y="692"/>
                  </a:lnTo>
                  <a:lnTo>
                    <a:pt x="357" y="730"/>
                  </a:lnTo>
                  <a:lnTo>
                    <a:pt x="369" y="768"/>
                  </a:lnTo>
                  <a:lnTo>
                    <a:pt x="380" y="806"/>
                  </a:lnTo>
                  <a:lnTo>
                    <a:pt x="389" y="844"/>
                  </a:lnTo>
                  <a:lnTo>
                    <a:pt x="396" y="881"/>
                  </a:lnTo>
                  <a:lnTo>
                    <a:pt x="402" y="918"/>
                  </a:lnTo>
                  <a:lnTo>
                    <a:pt x="406" y="955"/>
                  </a:lnTo>
                  <a:lnTo>
                    <a:pt x="408" y="990"/>
                  </a:lnTo>
                  <a:lnTo>
                    <a:pt x="409" y="1025"/>
                  </a:lnTo>
                  <a:lnTo>
                    <a:pt x="408" y="1058"/>
                  </a:lnTo>
                  <a:lnTo>
                    <a:pt x="406" y="1090"/>
                  </a:lnTo>
                  <a:lnTo>
                    <a:pt x="403" y="1120"/>
                  </a:lnTo>
                  <a:lnTo>
                    <a:pt x="398" y="1149"/>
                  </a:lnTo>
                  <a:lnTo>
                    <a:pt x="392" y="1176"/>
                  </a:lnTo>
                  <a:lnTo>
                    <a:pt x="384" y="1201"/>
                  </a:lnTo>
                  <a:lnTo>
                    <a:pt x="375" y="1223"/>
                  </a:lnTo>
                  <a:lnTo>
                    <a:pt x="366" y="1243"/>
                  </a:lnTo>
                  <a:lnTo>
                    <a:pt x="354" y="1261"/>
                  </a:lnTo>
                  <a:lnTo>
                    <a:pt x="342" y="1277"/>
                  </a:lnTo>
                  <a:lnTo>
                    <a:pt x="327" y="1294"/>
                  </a:lnTo>
                  <a:lnTo>
                    <a:pt x="310" y="1311"/>
                  </a:lnTo>
                  <a:lnTo>
                    <a:pt x="293" y="1328"/>
                  </a:lnTo>
                  <a:lnTo>
                    <a:pt x="275" y="1345"/>
                  </a:lnTo>
                  <a:lnTo>
                    <a:pt x="256" y="1363"/>
                  </a:lnTo>
                  <a:lnTo>
                    <a:pt x="238" y="1380"/>
                  </a:lnTo>
                  <a:lnTo>
                    <a:pt x="220" y="1398"/>
                  </a:lnTo>
                  <a:lnTo>
                    <a:pt x="203" y="1416"/>
                  </a:lnTo>
                  <a:lnTo>
                    <a:pt x="188" y="1435"/>
                  </a:lnTo>
                  <a:lnTo>
                    <a:pt x="175" y="1453"/>
                  </a:lnTo>
                  <a:lnTo>
                    <a:pt x="164" y="1472"/>
                  </a:lnTo>
                  <a:lnTo>
                    <a:pt x="155" y="1491"/>
                  </a:lnTo>
                  <a:lnTo>
                    <a:pt x="150" y="1511"/>
                  </a:lnTo>
                  <a:lnTo>
                    <a:pt x="148" y="1530"/>
                  </a:lnTo>
                  <a:lnTo>
                    <a:pt x="150" y="1550"/>
                  </a:lnTo>
                  <a:lnTo>
                    <a:pt x="157" y="1570"/>
                  </a:lnTo>
                  <a:lnTo>
                    <a:pt x="169" y="1590"/>
                  </a:lnTo>
                  <a:lnTo>
                    <a:pt x="186" y="1611"/>
                  </a:lnTo>
                  <a:lnTo>
                    <a:pt x="208" y="1632"/>
                  </a:lnTo>
                  <a:lnTo>
                    <a:pt x="235" y="1652"/>
                  </a:lnTo>
                  <a:lnTo>
                    <a:pt x="263" y="1670"/>
                  </a:lnTo>
                  <a:lnTo>
                    <a:pt x="292" y="1686"/>
                  </a:lnTo>
                  <a:lnTo>
                    <a:pt x="322" y="1699"/>
                  </a:lnTo>
                  <a:lnTo>
                    <a:pt x="352" y="1711"/>
                  </a:lnTo>
                  <a:lnTo>
                    <a:pt x="383" y="1722"/>
                  </a:lnTo>
                  <a:lnTo>
                    <a:pt x="415" y="1730"/>
                  </a:lnTo>
                  <a:lnTo>
                    <a:pt x="446" y="1737"/>
                  </a:lnTo>
                  <a:lnTo>
                    <a:pt x="477" y="1741"/>
                  </a:lnTo>
                  <a:lnTo>
                    <a:pt x="508" y="1745"/>
                  </a:lnTo>
                  <a:lnTo>
                    <a:pt x="538" y="1746"/>
                  </a:lnTo>
                  <a:lnTo>
                    <a:pt x="567" y="1746"/>
                  </a:lnTo>
                  <a:lnTo>
                    <a:pt x="594" y="1744"/>
                  </a:lnTo>
                  <a:lnTo>
                    <a:pt x="621" y="1741"/>
                  </a:lnTo>
                  <a:lnTo>
                    <a:pt x="646" y="1737"/>
                  </a:lnTo>
                  <a:lnTo>
                    <a:pt x="669" y="1731"/>
                  </a:lnTo>
                  <a:lnTo>
                    <a:pt x="689" y="1724"/>
                  </a:lnTo>
                  <a:lnTo>
                    <a:pt x="708" y="1715"/>
                  </a:lnTo>
                  <a:lnTo>
                    <a:pt x="724" y="1705"/>
                  </a:lnTo>
                  <a:lnTo>
                    <a:pt x="737" y="1694"/>
                  </a:lnTo>
                  <a:lnTo>
                    <a:pt x="752" y="1677"/>
                  </a:lnTo>
                  <a:lnTo>
                    <a:pt x="765" y="1659"/>
                  </a:lnTo>
                  <a:lnTo>
                    <a:pt x="776" y="1639"/>
                  </a:lnTo>
                  <a:lnTo>
                    <a:pt x="785" y="1619"/>
                  </a:lnTo>
                  <a:lnTo>
                    <a:pt x="793" y="1597"/>
                  </a:lnTo>
                  <a:lnTo>
                    <a:pt x="799" y="1576"/>
                  </a:lnTo>
                  <a:lnTo>
                    <a:pt x="804" y="1554"/>
                  </a:lnTo>
                  <a:lnTo>
                    <a:pt x="808" y="1532"/>
                  </a:lnTo>
                  <a:lnTo>
                    <a:pt x="810" y="1511"/>
                  </a:lnTo>
                  <a:lnTo>
                    <a:pt x="812" y="1491"/>
                  </a:lnTo>
                  <a:lnTo>
                    <a:pt x="814" y="1471"/>
                  </a:lnTo>
                  <a:lnTo>
                    <a:pt x="814" y="1453"/>
                  </a:lnTo>
                  <a:lnTo>
                    <a:pt x="815" y="1436"/>
                  </a:lnTo>
                  <a:lnTo>
                    <a:pt x="815" y="1421"/>
                  </a:lnTo>
                  <a:lnTo>
                    <a:pt x="815" y="1414"/>
                  </a:lnTo>
                  <a:lnTo>
                    <a:pt x="814" y="1398"/>
                  </a:lnTo>
                  <a:lnTo>
                    <a:pt x="813" y="1368"/>
                  </a:lnTo>
                  <a:lnTo>
                    <a:pt x="812" y="1327"/>
                  </a:lnTo>
                  <a:lnTo>
                    <a:pt x="810" y="1275"/>
                  </a:lnTo>
                  <a:lnTo>
                    <a:pt x="807" y="1214"/>
                  </a:lnTo>
                  <a:lnTo>
                    <a:pt x="805" y="1146"/>
                  </a:lnTo>
                  <a:lnTo>
                    <a:pt x="802" y="1072"/>
                  </a:lnTo>
                  <a:lnTo>
                    <a:pt x="798" y="993"/>
                  </a:lnTo>
                  <a:lnTo>
                    <a:pt x="795" y="911"/>
                  </a:lnTo>
                  <a:lnTo>
                    <a:pt x="791" y="827"/>
                  </a:lnTo>
                  <a:lnTo>
                    <a:pt x="788" y="743"/>
                  </a:lnTo>
                  <a:lnTo>
                    <a:pt x="785" y="661"/>
                  </a:lnTo>
                  <a:lnTo>
                    <a:pt x="781" y="581"/>
                  </a:lnTo>
                  <a:lnTo>
                    <a:pt x="778" y="505"/>
                  </a:lnTo>
                  <a:lnTo>
                    <a:pt x="775" y="435"/>
                  </a:lnTo>
                  <a:lnTo>
                    <a:pt x="773" y="371"/>
                  </a:lnTo>
                  <a:lnTo>
                    <a:pt x="771" y="317"/>
                  </a:lnTo>
                  <a:lnTo>
                    <a:pt x="769" y="272"/>
                  </a:lnTo>
                  <a:lnTo>
                    <a:pt x="768" y="238"/>
                  </a:lnTo>
                  <a:lnTo>
                    <a:pt x="768" y="217"/>
                  </a:lnTo>
                  <a:lnTo>
                    <a:pt x="768" y="194"/>
                  </a:lnTo>
                  <a:lnTo>
                    <a:pt x="766" y="170"/>
                  </a:lnTo>
                  <a:lnTo>
                    <a:pt x="762" y="146"/>
                  </a:lnTo>
                  <a:lnTo>
                    <a:pt x="758" y="123"/>
                  </a:lnTo>
                  <a:lnTo>
                    <a:pt x="751" y="100"/>
                  </a:lnTo>
                  <a:lnTo>
                    <a:pt x="743" y="78"/>
                  </a:lnTo>
                  <a:lnTo>
                    <a:pt x="734" y="58"/>
                  </a:lnTo>
                  <a:lnTo>
                    <a:pt x="722" y="41"/>
                  </a:lnTo>
                  <a:lnTo>
                    <a:pt x="708" y="25"/>
                  </a:lnTo>
                  <a:lnTo>
                    <a:pt x="693" y="13"/>
                  </a:lnTo>
                  <a:lnTo>
                    <a:pt x="675" y="5"/>
                  </a:lnTo>
                  <a:lnTo>
                    <a:pt x="655" y="0"/>
                  </a:lnTo>
                  <a:lnTo>
                    <a:pt x="644" y="0"/>
                  </a:lnTo>
                  <a:lnTo>
                    <a:pt x="208" y="0"/>
                  </a:lnTo>
                  <a:lnTo>
                    <a:pt x="190" y="0"/>
                  </a:lnTo>
                  <a:lnTo>
                    <a:pt x="171" y="2"/>
                  </a:lnTo>
                  <a:lnTo>
                    <a:pt x="152" y="5"/>
                  </a:lnTo>
                  <a:lnTo>
                    <a:pt x="134" y="9"/>
                  </a:lnTo>
                  <a:lnTo>
                    <a:pt x="116" y="14"/>
                  </a:lnTo>
                  <a:lnTo>
                    <a:pt x="99" y="20"/>
                  </a:lnTo>
                  <a:lnTo>
                    <a:pt x="82" y="28"/>
                  </a:lnTo>
                  <a:lnTo>
                    <a:pt x="67" y="37"/>
                  </a:lnTo>
                  <a:lnTo>
                    <a:pt x="52" y="47"/>
                  </a:lnTo>
                  <a:lnTo>
                    <a:pt x="39" y="58"/>
                  </a:lnTo>
                  <a:lnTo>
                    <a:pt x="28" y="70"/>
                  </a:lnTo>
                  <a:lnTo>
                    <a:pt x="18" y="83"/>
                  </a:lnTo>
                  <a:lnTo>
                    <a:pt x="10" y="98"/>
                  </a:lnTo>
                  <a:lnTo>
                    <a:pt x="4" y="114"/>
                  </a:lnTo>
                  <a:lnTo>
                    <a:pt x="1" y="131"/>
                  </a:lnTo>
                  <a:lnTo>
                    <a:pt x="0" y="149"/>
                  </a:lnTo>
                  <a:lnTo>
                    <a:pt x="1" y="168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9338" y="4263"/>
              <a:ext cx="815" cy="1747"/>
            </a:xfrm>
            <a:custGeom>
              <a:avLst/>
              <a:gdLst>
                <a:gd name="T0" fmla="*/ 766 w 815"/>
                <a:gd name="T1" fmla="*/ 170 h 1747"/>
                <a:gd name="T2" fmla="*/ 751 w 815"/>
                <a:gd name="T3" fmla="*/ 100 h 1747"/>
                <a:gd name="T4" fmla="*/ 722 w 815"/>
                <a:gd name="T5" fmla="*/ 41 h 1747"/>
                <a:gd name="T6" fmla="*/ 675 w 815"/>
                <a:gd name="T7" fmla="*/ 5 h 1747"/>
                <a:gd name="T8" fmla="*/ 208 w 815"/>
                <a:gd name="T9" fmla="*/ 0 h 1747"/>
                <a:gd name="T10" fmla="*/ 152 w 815"/>
                <a:gd name="T11" fmla="*/ 5 h 1747"/>
                <a:gd name="T12" fmla="*/ 99 w 815"/>
                <a:gd name="T13" fmla="*/ 20 h 1747"/>
                <a:gd name="T14" fmla="*/ 52 w 815"/>
                <a:gd name="T15" fmla="*/ 47 h 1747"/>
                <a:gd name="T16" fmla="*/ 18 w 815"/>
                <a:gd name="T17" fmla="*/ 83 h 1747"/>
                <a:gd name="T18" fmla="*/ 1 w 815"/>
                <a:gd name="T19" fmla="*/ 131 h 1747"/>
                <a:gd name="T20" fmla="*/ 5 w 815"/>
                <a:gd name="T21" fmla="*/ 188 h 1747"/>
                <a:gd name="T22" fmla="*/ 34 w 815"/>
                <a:gd name="T23" fmla="*/ 255 h 1747"/>
                <a:gd name="T24" fmla="*/ 72 w 815"/>
                <a:gd name="T25" fmla="*/ 314 h 1747"/>
                <a:gd name="T26" fmla="*/ 113 w 815"/>
                <a:gd name="T27" fmla="*/ 363 h 1747"/>
                <a:gd name="T28" fmla="*/ 157 w 815"/>
                <a:gd name="T29" fmla="*/ 410 h 1747"/>
                <a:gd name="T30" fmla="*/ 202 w 815"/>
                <a:gd name="T31" fmla="*/ 459 h 1747"/>
                <a:gd name="T32" fmla="*/ 248 w 815"/>
                <a:gd name="T33" fmla="*/ 517 h 1747"/>
                <a:gd name="T34" fmla="*/ 294 w 815"/>
                <a:gd name="T35" fmla="*/ 589 h 1747"/>
                <a:gd name="T36" fmla="*/ 343 w 815"/>
                <a:gd name="T37" fmla="*/ 692 h 1747"/>
                <a:gd name="T38" fmla="*/ 380 w 815"/>
                <a:gd name="T39" fmla="*/ 806 h 1747"/>
                <a:gd name="T40" fmla="*/ 402 w 815"/>
                <a:gd name="T41" fmla="*/ 918 h 1747"/>
                <a:gd name="T42" fmla="*/ 409 w 815"/>
                <a:gd name="T43" fmla="*/ 1025 h 1747"/>
                <a:gd name="T44" fmla="*/ 403 w 815"/>
                <a:gd name="T45" fmla="*/ 1120 h 1747"/>
                <a:gd name="T46" fmla="*/ 384 w 815"/>
                <a:gd name="T47" fmla="*/ 1201 h 1747"/>
                <a:gd name="T48" fmla="*/ 354 w 815"/>
                <a:gd name="T49" fmla="*/ 1261 h 1747"/>
                <a:gd name="T50" fmla="*/ 310 w 815"/>
                <a:gd name="T51" fmla="*/ 1311 h 1747"/>
                <a:gd name="T52" fmla="*/ 256 w 815"/>
                <a:gd name="T53" fmla="*/ 1363 h 1747"/>
                <a:gd name="T54" fmla="*/ 203 w 815"/>
                <a:gd name="T55" fmla="*/ 1416 h 1747"/>
                <a:gd name="T56" fmla="*/ 164 w 815"/>
                <a:gd name="T57" fmla="*/ 1472 h 1747"/>
                <a:gd name="T58" fmla="*/ 148 w 815"/>
                <a:gd name="T59" fmla="*/ 1530 h 1747"/>
                <a:gd name="T60" fmla="*/ 169 w 815"/>
                <a:gd name="T61" fmla="*/ 1590 h 1747"/>
                <a:gd name="T62" fmla="*/ 235 w 815"/>
                <a:gd name="T63" fmla="*/ 1652 h 1747"/>
                <a:gd name="T64" fmla="*/ 322 w 815"/>
                <a:gd name="T65" fmla="*/ 1699 h 1747"/>
                <a:gd name="T66" fmla="*/ 415 w 815"/>
                <a:gd name="T67" fmla="*/ 1730 h 1747"/>
                <a:gd name="T68" fmla="*/ 508 w 815"/>
                <a:gd name="T69" fmla="*/ 1745 h 1747"/>
                <a:gd name="T70" fmla="*/ 594 w 815"/>
                <a:gd name="T71" fmla="*/ 1744 h 1747"/>
                <a:gd name="T72" fmla="*/ 669 w 815"/>
                <a:gd name="T73" fmla="*/ 1731 h 1747"/>
                <a:gd name="T74" fmla="*/ 724 w 815"/>
                <a:gd name="T75" fmla="*/ 1705 h 1747"/>
                <a:gd name="T76" fmla="*/ 765 w 815"/>
                <a:gd name="T77" fmla="*/ 1659 h 1747"/>
                <a:gd name="T78" fmla="*/ 793 w 815"/>
                <a:gd name="T79" fmla="*/ 1597 h 1747"/>
                <a:gd name="T80" fmla="*/ 808 w 815"/>
                <a:gd name="T81" fmla="*/ 1532 h 1747"/>
                <a:gd name="T82" fmla="*/ 814 w 815"/>
                <a:gd name="T83" fmla="*/ 1471 h 1747"/>
                <a:gd name="T84" fmla="*/ 815 w 815"/>
                <a:gd name="T85" fmla="*/ 1421 h 1747"/>
                <a:gd name="T86" fmla="*/ 813 w 815"/>
                <a:gd name="T87" fmla="*/ 1368 h 1747"/>
                <a:gd name="T88" fmla="*/ 807 w 815"/>
                <a:gd name="T89" fmla="*/ 1214 h 1747"/>
                <a:gd name="T90" fmla="*/ 798 w 815"/>
                <a:gd name="T91" fmla="*/ 993 h 1747"/>
                <a:gd name="T92" fmla="*/ 788 w 815"/>
                <a:gd name="T93" fmla="*/ 743 h 1747"/>
                <a:gd name="T94" fmla="*/ 778 w 815"/>
                <a:gd name="T95" fmla="*/ 505 h 1747"/>
                <a:gd name="T96" fmla="*/ 771 w 815"/>
                <a:gd name="T97" fmla="*/ 317 h 1747"/>
                <a:gd name="T98" fmla="*/ 768 w 815"/>
                <a:gd name="T99" fmla="*/ 217 h 1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15" h="1747">
                  <a:moveTo>
                    <a:pt x="768" y="217"/>
                  </a:moveTo>
                  <a:lnTo>
                    <a:pt x="768" y="194"/>
                  </a:lnTo>
                  <a:lnTo>
                    <a:pt x="766" y="170"/>
                  </a:lnTo>
                  <a:lnTo>
                    <a:pt x="762" y="146"/>
                  </a:lnTo>
                  <a:lnTo>
                    <a:pt x="758" y="123"/>
                  </a:lnTo>
                  <a:lnTo>
                    <a:pt x="751" y="100"/>
                  </a:lnTo>
                  <a:lnTo>
                    <a:pt x="743" y="78"/>
                  </a:lnTo>
                  <a:lnTo>
                    <a:pt x="734" y="58"/>
                  </a:lnTo>
                  <a:lnTo>
                    <a:pt x="722" y="41"/>
                  </a:lnTo>
                  <a:lnTo>
                    <a:pt x="708" y="25"/>
                  </a:lnTo>
                  <a:lnTo>
                    <a:pt x="693" y="13"/>
                  </a:lnTo>
                  <a:lnTo>
                    <a:pt x="675" y="5"/>
                  </a:lnTo>
                  <a:lnTo>
                    <a:pt x="655" y="0"/>
                  </a:lnTo>
                  <a:lnTo>
                    <a:pt x="644" y="0"/>
                  </a:lnTo>
                  <a:lnTo>
                    <a:pt x="208" y="0"/>
                  </a:lnTo>
                  <a:lnTo>
                    <a:pt x="190" y="0"/>
                  </a:lnTo>
                  <a:lnTo>
                    <a:pt x="171" y="2"/>
                  </a:lnTo>
                  <a:lnTo>
                    <a:pt x="152" y="5"/>
                  </a:lnTo>
                  <a:lnTo>
                    <a:pt x="134" y="9"/>
                  </a:lnTo>
                  <a:lnTo>
                    <a:pt x="116" y="14"/>
                  </a:lnTo>
                  <a:lnTo>
                    <a:pt x="99" y="20"/>
                  </a:lnTo>
                  <a:lnTo>
                    <a:pt x="82" y="28"/>
                  </a:lnTo>
                  <a:lnTo>
                    <a:pt x="67" y="37"/>
                  </a:lnTo>
                  <a:lnTo>
                    <a:pt x="52" y="47"/>
                  </a:lnTo>
                  <a:lnTo>
                    <a:pt x="39" y="58"/>
                  </a:lnTo>
                  <a:lnTo>
                    <a:pt x="28" y="70"/>
                  </a:lnTo>
                  <a:lnTo>
                    <a:pt x="18" y="83"/>
                  </a:lnTo>
                  <a:lnTo>
                    <a:pt x="10" y="98"/>
                  </a:lnTo>
                  <a:lnTo>
                    <a:pt x="4" y="114"/>
                  </a:lnTo>
                  <a:lnTo>
                    <a:pt x="1" y="131"/>
                  </a:lnTo>
                  <a:lnTo>
                    <a:pt x="0" y="149"/>
                  </a:lnTo>
                  <a:lnTo>
                    <a:pt x="1" y="168"/>
                  </a:lnTo>
                  <a:lnTo>
                    <a:pt x="5" y="188"/>
                  </a:lnTo>
                  <a:lnTo>
                    <a:pt x="12" y="210"/>
                  </a:lnTo>
                  <a:lnTo>
                    <a:pt x="22" y="233"/>
                  </a:lnTo>
                  <a:lnTo>
                    <a:pt x="34" y="255"/>
                  </a:lnTo>
                  <a:lnTo>
                    <a:pt x="46" y="276"/>
                  </a:lnTo>
                  <a:lnTo>
                    <a:pt x="59" y="295"/>
                  </a:lnTo>
                  <a:lnTo>
                    <a:pt x="72" y="314"/>
                  </a:lnTo>
                  <a:lnTo>
                    <a:pt x="86" y="331"/>
                  </a:lnTo>
                  <a:lnTo>
                    <a:pt x="99" y="347"/>
                  </a:lnTo>
                  <a:lnTo>
                    <a:pt x="113" y="363"/>
                  </a:lnTo>
                  <a:lnTo>
                    <a:pt x="128" y="379"/>
                  </a:lnTo>
                  <a:lnTo>
                    <a:pt x="142" y="394"/>
                  </a:lnTo>
                  <a:lnTo>
                    <a:pt x="157" y="410"/>
                  </a:lnTo>
                  <a:lnTo>
                    <a:pt x="172" y="426"/>
                  </a:lnTo>
                  <a:lnTo>
                    <a:pt x="187" y="442"/>
                  </a:lnTo>
                  <a:lnTo>
                    <a:pt x="202" y="459"/>
                  </a:lnTo>
                  <a:lnTo>
                    <a:pt x="218" y="477"/>
                  </a:lnTo>
                  <a:lnTo>
                    <a:pt x="233" y="496"/>
                  </a:lnTo>
                  <a:lnTo>
                    <a:pt x="248" y="517"/>
                  </a:lnTo>
                  <a:lnTo>
                    <a:pt x="264" y="539"/>
                  </a:lnTo>
                  <a:lnTo>
                    <a:pt x="279" y="563"/>
                  </a:lnTo>
                  <a:lnTo>
                    <a:pt x="294" y="589"/>
                  </a:lnTo>
                  <a:lnTo>
                    <a:pt x="309" y="617"/>
                  </a:lnTo>
                  <a:lnTo>
                    <a:pt x="327" y="654"/>
                  </a:lnTo>
                  <a:lnTo>
                    <a:pt x="343" y="692"/>
                  </a:lnTo>
                  <a:lnTo>
                    <a:pt x="357" y="730"/>
                  </a:lnTo>
                  <a:lnTo>
                    <a:pt x="369" y="768"/>
                  </a:lnTo>
                  <a:lnTo>
                    <a:pt x="380" y="806"/>
                  </a:lnTo>
                  <a:lnTo>
                    <a:pt x="389" y="844"/>
                  </a:lnTo>
                  <a:lnTo>
                    <a:pt x="396" y="881"/>
                  </a:lnTo>
                  <a:lnTo>
                    <a:pt x="402" y="918"/>
                  </a:lnTo>
                  <a:lnTo>
                    <a:pt x="406" y="955"/>
                  </a:lnTo>
                  <a:lnTo>
                    <a:pt x="408" y="990"/>
                  </a:lnTo>
                  <a:lnTo>
                    <a:pt x="409" y="1025"/>
                  </a:lnTo>
                  <a:lnTo>
                    <a:pt x="408" y="1058"/>
                  </a:lnTo>
                  <a:lnTo>
                    <a:pt x="406" y="1090"/>
                  </a:lnTo>
                  <a:lnTo>
                    <a:pt x="403" y="1120"/>
                  </a:lnTo>
                  <a:lnTo>
                    <a:pt x="398" y="1149"/>
                  </a:lnTo>
                  <a:lnTo>
                    <a:pt x="392" y="1176"/>
                  </a:lnTo>
                  <a:lnTo>
                    <a:pt x="384" y="1201"/>
                  </a:lnTo>
                  <a:lnTo>
                    <a:pt x="375" y="1223"/>
                  </a:lnTo>
                  <a:lnTo>
                    <a:pt x="366" y="1243"/>
                  </a:lnTo>
                  <a:lnTo>
                    <a:pt x="354" y="1261"/>
                  </a:lnTo>
                  <a:lnTo>
                    <a:pt x="342" y="1277"/>
                  </a:lnTo>
                  <a:lnTo>
                    <a:pt x="327" y="1294"/>
                  </a:lnTo>
                  <a:lnTo>
                    <a:pt x="310" y="1311"/>
                  </a:lnTo>
                  <a:lnTo>
                    <a:pt x="293" y="1328"/>
                  </a:lnTo>
                  <a:lnTo>
                    <a:pt x="275" y="1345"/>
                  </a:lnTo>
                  <a:lnTo>
                    <a:pt x="256" y="1363"/>
                  </a:lnTo>
                  <a:lnTo>
                    <a:pt x="238" y="1380"/>
                  </a:lnTo>
                  <a:lnTo>
                    <a:pt x="220" y="1398"/>
                  </a:lnTo>
                  <a:lnTo>
                    <a:pt x="203" y="1416"/>
                  </a:lnTo>
                  <a:lnTo>
                    <a:pt x="188" y="1435"/>
                  </a:lnTo>
                  <a:lnTo>
                    <a:pt x="175" y="1453"/>
                  </a:lnTo>
                  <a:lnTo>
                    <a:pt x="164" y="1472"/>
                  </a:lnTo>
                  <a:lnTo>
                    <a:pt x="155" y="1491"/>
                  </a:lnTo>
                  <a:lnTo>
                    <a:pt x="150" y="1511"/>
                  </a:lnTo>
                  <a:lnTo>
                    <a:pt x="148" y="1530"/>
                  </a:lnTo>
                  <a:lnTo>
                    <a:pt x="150" y="1550"/>
                  </a:lnTo>
                  <a:lnTo>
                    <a:pt x="157" y="1570"/>
                  </a:lnTo>
                  <a:lnTo>
                    <a:pt x="169" y="1590"/>
                  </a:lnTo>
                  <a:lnTo>
                    <a:pt x="186" y="1611"/>
                  </a:lnTo>
                  <a:lnTo>
                    <a:pt x="208" y="1632"/>
                  </a:lnTo>
                  <a:lnTo>
                    <a:pt x="235" y="1652"/>
                  </a:lnTo>
                  <a:lnTo>
                    <a:pt x="263" y="1670"/>
                  </a:lnTo>
                  <a:lnTo>
                    <a:pt x="292" y="1686"/>
                  </a:lnTo>
                  <a:lnTo>
                    <a:pt x="322" y="1699"/>
                  </a:lnTo>
                  <a:lnTo>
                    <a:pt x="352" y="1711"/>
                  </a:lnTo>
                  <a:lnTo>
                    <a:pt x="383" y="1722"/>
                  </a:lnTo>
                  <a:lnTo>
                    <a:pt x="415" y="1730"/>
                  </a:lnTo>
                  <a:lnTo>
                    <a:pt x="446" y="1737"/>
                  </a:lnTo>
                  <a:lnTo>
                    <a:pt x="477" y="1741"/>
                  </a:lnTo>
                  <a:lnTo>
                    <a:pt x="508" y="1745"/>
                  </a:lnTo>
                  <a:lnTo>
                    <a:pt x="538" y="1746"/>
                  </a:lnTo>
                  <a:lnTo>
                    <a:pt x="567" y="1746"/>
                  </a:lnTo>
                  <a:lnTo>
                    <a:pt x="594" y="1744"/>
                  </a:lnTo>
                  <a:lnTo>
                    <a:pt x="621" y="1741"/>
                  </a:lnTo>
                  <a:lnTo>
                    <a:pt x="646" y="1737"/>
                  </a:lnTo>
                  <a:lnTo>
                    <a:pt x="669" y="1731"/>
                  </a:lnTo>
                  <a:lnTo>
                    <a:pt x="689" y="1724"/>
                  </a:lnTo>
                  <a:lnTo>
                    <a:pt x="708" y="1715"/>
                  </a:lnTo>
                  <a:lnTo>
                    <a:pt x="724" y="1705"/>
                  </a:lnTo>
                  <a:lnTo>
                    <a:pt x="737" y="1694"/>
                  </a:lnTo>
                  <a:lnTo>
                    <a:pt x="752" y="1677"/>
                  </a:lnTo>
                  <a:lnTo>
                    <a:pt x="765" y="1659"/>
                  </a:lnTo>
                  <a:lnTo>
                    <a:pt x="776" y="1639"/>
                  </a:lnTo>
                  <a:lnTo>
                    <a:pt x="785" y="1619"/>
                  </a:lnTo>
                  <a:lnTo>
                    <a:pt x="793" y="1597"/>
                  </a:lnTo>
                  <a:lnTo>
                    <a:pt x="799" y="1576"/>
                  </a:lnTo>
                  <a:lnTo>
                    <a:pt x="804" y="1554"/>
                  </a:lnTo>
                  <a:lnTo>
                    <a:pt x="808" y="1532"/>
                  </a:lnTo>
                  <a:lnTo>
                    <a:pt x="810" y="1511"/>
                  </a:lnTo>
                  <a:lnTo>
                    <a:pt x="812" y="1491"/>
                  </a:lnTo>
                  <a:lnTo>
                    <a:pt x="814" y="1471"/>
                  </a:lnTo>
                  <a:lnTo>
                    <a:pt x="814" y="1453"/>
                  </a:lnTo>
                  <a:lnTo>
                    <a:pt x="815" y="1436"/>
                  </a:lnTo>
                  <a:lnTo>
                    <a:pt x="815" y="1421"/>
                  </a:lnTo>
                  <a:lnTo>
                    <a:pt x="815" y="1414"/>
                  </a:lnTo>
                  <a:lnTo>
                    <a:pt x="814" y="1398"/>
                  </a:lnTo>
                  <a:lnTo>
                    <a:pt x="813" y="1368"/>
                  </a:lnTo>
                  <a:lnTo>
                    <a:pt x="812" y="1327"/>
                  </a:lnTo>
                  <a:lnTo>
                    <a:pt x="810" y="1275"/>
                  </a:lnTo>
                  <a:lnTo>
                    <a:pt x="807" y="1214"/>
                  </a:lnTo>
                  <a:lnTo>
                    <a:pt x="805" y="1146"/>
                  </a:lnTo>
                  <a:lnTo>
                    <a:pt x="802" y="1072"/>
                  </a:lnTo>
                  <a:lnTo>
                    <a:pt x="798" y="993"/>
                  </a:lnTo>
                  <a:lnTo>
                    <a:pt x="795" y="911"/>
                  </a:lnTo>
                  <a:lnTo>
                    <a:pt x="791" y="827"/>
                  </a:lnTo>
                  <a:lnTo>
                    <a:pt x="788" y="743"/>
                  </a:lnTo>
                  <a:lnTo>
                    <a:pt x="785" y="661"/>
                  </a:lnTo>
                  <a:lnTo>
                    <a:pt x="781" y="581"/>
                  </a:lnTo>
                  <a:lnTo>
                    <a:pt x="778" y="505"/>
                  </a:lnTo>
                  <a:lnTo>
                    <a:pt x="775" y="435"/>
                  </a:lnTo>
                  <a:lnTo>
                    <a:pt x="773" y="371"/>
                  </a:lnTo>
                  <a:lnTo>
                    <a:pt x="771" y="317"/>
                  </a:lnTo>
                  <a:lnTo>
                    <a:pt x="769" y="272"/>
                  </a:lnTo>
                  <a:lnTo>
                    <a:pt x="768" y="238"/>
                  </a:lnTo>
                  <a:lnTo>
                    <a:pt x="768" y="217"/>
                  </a:lnTo>
                  <a:close/>
                </a:path>
              </a:pathLst>
            </a:custGeom>
            <a:noFill/>
            <a:ln w="889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9125" y="5422"/>
              <a:ext cx="163" cy="268"/>
            </a:xfrm>
            <a:custGeom>
              <a:avLst/>
              <a:gdLst>
                <a:gd name="T0" fmla="*/ 122 w 163"/>
                <a:gd name="T1" fmla="*/ 265 h 268"/>
                <a:gd name="T2" fmla="*/ 122 w 163"/>
                <a:gd name="T3" fmla="*/ 265 h 268"/>
                <a:gd name="T4" fmla="*/ 140 w 163"/>
                <a:gd name="T5" fmla="*/ 255 h 268"/>
                <a:gd name="T6" fmla="*/ 152 w 163"/>
                <a:gd name="T7" fmla="*/ 238 h 268"/>
                <a:gd name="T8" fmla="*/ 159 w 163"/>
                <a:gd name="T9" fmla="*/ 217 h 268"/>
                <a:gd name="T10" fmla="*/ 162 w 163"/>
                <a:gd name="T11" fmla="*/ 194 h 268"/>
                <a:gd name="T12" fmla="*/ 162 w 163"/>
                <a:gd name="T13" fmla="*/ 171 h 268"/>
                <a:gd name="T14" fmla="*/ 160 w 163"/>
                <a:gd name="T15" fmla="*/ 149 h 268"/>
                <a:gd name="T16" fmla="*/ 157 w 163"/>
                <a:gd name="T17" fmla="*/ 130 h 268"/>
                <a:gd name="T18" fmla="*/ 155 w 163"/>
                <a:gd name="T19" fmla="*/ 117 h 268"/>
                <a:gd name="T20" fmla="*/ 153 w 163"/>
                <a:gd name="T21" fmla="*/ 110 h 268"/>
                <a:gd name="T22" fmla="*/ 153 w 163"/>
                <a:gd name="T23" fmla="*/ 110 h 268"/>
                <a:gd name="T24" fmla="*/ 140 w 163"/>
                <a:gd name="T25" fmla="*/ 75 h 268"/>
                <a:gd name="T26" fmla="*/ 129 w 163"/>
                <a:gd name="T27" fmla="*/ 47 h 268"/>
                <a:gd name="T28" fmla="*/ 119 w 163"/>
                <a:gd name="T29" fmla="*/ 26 h 268"/>
                <a:gd name="T30" fmla="*/ 111 w 163"/>
                <a:gd name="T31" fmla="*/ 12 h 268"/>
                <a:gd name="T32" fmla="*/ 102 w 163"/>
                <a:gd name="T33" fmla="*/ 3 h 268"/>
                <a:gd name="T34" fmla="*/ 93 w 163"/>
                <a:gd name="T35" fmla="*/ 0 h 268"/>
                <a:gd name="T36" fmla="*/ 82 w 163"/>
                <a:gd name="T37" fmla="*/ 0 h 268"/>
                <a:gd name="T38" fmla="*/ 69 w 163"/>
                <a:gd name="T39" fmla="*/ 5 h 268"/>
                <a:gd name="T40" fmla="*/ 53 w 163"/>
                <a:gd name="T41" fmla="*/ 12 h 268"/>
                <a:gd name="T42" fmla="*/ 44 w 163"/>
                <a:gd name="T43" fmla="*/ 17 h 268"/>
                <a:gd name="T44" fmla="*/ 25 w 163"/>
                <a:gd name="T45" fmla="*/ 29 h 268"/>
                <a:gd name="T46" fmla="*/ 12 w 163"/>
                <a:gd name="T47" fmla="*/ 43 h 268"/>
                <a:gd name="T48" fmla="*/ 4 w 163"/>
                <a:gd name="T49" fmla="*/ 60 h 268"/>
                <a:gd name="T50" fmla="*/ 0 w 163"/>
                <a:gd name="T51" fmla="*/ 77 h 268"/>
                <a:gd name="T52" fmla="*/ 0 w 163"/>
                <a:gd name="T53" fmla="*/ 95 h 268"/>
                <a:gd name="T54" fmla="*/ 2 w 163"/>
                <a:gd name="T55" fmla="*/ 114 h 268"/>
                <a:gd name="T56" fmla="*/ 6 w 163"/>
                <a:gd name="T57" fmla="*/ 132 h 268"/>
                <a:gd name="T58" fmla="*/ 11 w 163"/>
                <a:gd name="T59" fmla="*/ 150 h 268"/>
                <a:gd name="T60" fmla="*/ 13 w 163"/>
                <a:gd name="T61" fmla="*/ 156 h 268"/>
                <a:gd name="T62" fmla="*/ 20 w 163"/>
                <a:gd name="T63" fmla="*/ 173 h 268"/>
                <a:gd name="T64" fmla="*/ 28 w 163"/>
                <a:gd name="T65" fmla="*/ 191 h 268"/>
                <a:gd name="T66" fmla="*/ 39 w 163"/>
                <a:gd name="T67" fmla="*/ 210 h 268"/>
                <a:gd name="T68" fmla="*/ 50 w 163"/>
                <a:gd name="T69" fmla="*/ 227 h 268"/>
                <a:gd name="T70" fmla="*/ 64 w 163"/>
                <a:gd name="T71" fmla="*/ 243 h 268"/>
                <a:gd name="T72" fmla="*/ 78 w 163"/>
                <a:gd name="T73" fmla="*/ 255 h 268"/>
                <a:gd name="T74" fmla="*/ 93 w 163"/>
                <a:gd name="T75" fmla="*/ 264 h 268"/>
                <a:gd name="T76" fmla="*/ 108 w 163"/>
                <a:gd name="T77" fmla="*/ 267 h 268"/>
                <a:gd name="T78" fmla="*/ 122 w 163"/>
                <a:gd name="T79" fmla="*/ 265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3" h="268">
                  <a:moveTo>
                    <a:pt x="122" y="265"/>
                  </a:moveTo>
                  <a:lnTo>
                    <a:pt x="122" y="265"/>
                  </a:lnTo>
                  <a:lnTo>
                    <a:pt x="140" y="255"/>
                  </a:lnTo>
                  <a:lnTo>
                    <a:pt x="152" y="238"/>
                  </a:lnTo>
                  <a:lnTo>
                    <a:pt x="159" y="217"/>
                  </a:lnTo>
                  <a:lnTo>
                    <a:pt x="162" y="194"/>
                  </a:lnTo>
                  <a:lnTo>
                    <a:pt x="162" y="171"/>
                  </a:lnTo>
                  <a:lnTo>
                    <a:pt x="160" y="149"/>
                  </a:lnTo>
                  <a:lnTo>
                    <a:pt x="157" y="130"/>
                  </a:lnTo>
                  <a:lnTo>
                    <a:pt x="155" y="117"/>
                  </a:lnTo>
                  <a:lnTo>
                    <a:pt x="153" y="110"/>
                  </a:lnTo>
                  <a:lnTo>
                    <a:pt x="140" y="75"/>
                  </a:lnTo>
                  <a:lnTo>
                    <a:pt x="129" y="47"/>
                  </a:lnTo>
                  <a:lnTo>
                    <a:pt x="119" y="26"/>
                  </a:lnTo>
                  <a:lnTo>
                    <a:pt x="111" y="12"/>
                  </a:lnTo>
                  <a:lnTo>
                    <a:pt x="102" y="3"/>
                  </a:lnTo>
                  <a:lnTo>
                    <a:pt x="93" y="0"/>
                  </a:lnTo>
                  <a:lnTo>
                    <a:pt x="82" y="0"/>
                  </a:lnTo>
                  <a:lnTo>
                    <a:pt x="69" y="5"/>
                  </a:lnTo>
                  <a:lnTo>
                    <a:pt x="53" y="12"/>
                  </a:lnTo>
                  <a:lnTo>
                    <a:pt x="44" y="17"/>
                  </a:lnTo>
                  <a:lnTo>
                    <a:pt x="25" y="29"/>
                  </a:lnTo>
                  <a:lnTo>
                    <a:pt x="12" y="43"/>
                  </a:lnTo>
                  <a:lnTo>
                    <a:pt x="4" y="60"/>
                  </a:lnTo>
                  <a:lnTo>
                    <a:pt x="0" y="77"/>
                  </a:lnTo>
                  <a:lnTo>
                    <a:pt x="0" y="95"/>
                  </a:lnTo>
                  <a:lnTo>
                    <a:pt x="2" y="114"/>
                  </a:lnTo>
                  <a:lnTo>
                    <a:pt x="6" y="132"/>
                  </a:lnTo>
                  <a:lnTo>
                    <a:pt x="11" y="150"/>
                  </a:lnTo>
                  <a:lnTo>
                    <a:pt x="13" y="156"/>
                  </a:lnTo>
                  <a:lnTo>
                    <a:pt x="20" y="173"/>
                  </a:lnTo>
                  <a:lnTo>
                    <a:pt x="28" y="191"/>
                  </a:lnTo>
                  <a:lnTo>
                    <a:pt x="39" y="210"/>
                  </a:lnTo>
                  <a:lnTo>
                    <a:pt x="50" y="227"/>
                  </a:lnTo>
                  <a:lnTo>
                    <a:pt x="64" y="243"/>
                  </a:lnTo>
                  <a:lnTo>
                    <a:pt x="78" y="255"/>
                  </a:lnTo>
                  <a:lnTo>
                    <a:pt x="93" y="264"/>
                  </a:lnTo>
                  <a:lnTo>
                    <a:pt x="108" y="267"/>
                  </a:lnTo>
                  <a:lnTo>
                    <a:pt x="122" y="265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76"/>
            <p:cNvSpPr>
              <a:spLocks/>
            </p:cNvSpPr>
            <p:nvPr/>
          </p:nvSpPr>
          <p:spPr bwMode="auto">
            <a:xfrm>
              <a:off x="9125" y="5422"/>
              <a:ext cx="163" cy="268"/>
            </a:xfrm>
            <a:custGeom>
              <a:avLst/>
              <a:gdLst>
                <a:gd name="T0" fmla="*/ 122 w 163"/>
                <a:gd name="T1" fmla="*/ 265 h 268"/>
                <a:gd name="T2" fmla="*/ 140 w 163"/>
                <a:gd name="T3" fmla="*/ 255 h 268"/>
                <a:gd name="T4" fmla="*/ 152 w 163"/>
                <a:gd name="T5" fmla="*/ 238 h 268"/>
                <a:gd name="T6" fmla="*/ 159 w 163"/>
                <a:gd name="T7" fmla="*/ 217 h 268"/>
                <a:gd name="T8" fmla="*/ 162 w 163"/>
                <a:gd name="T9" fmla="*/ 194 h 268"/>
                <a:gd name="T10" fmla="*/ 162 w 163"/>
                <a:gd name="T11" fmla="*/ 171 h 268"/>
                <a:gd name="T12" fmla="*/ 160 w 163"/>
                <a:gd name="T13" fmla="*/ 149 h 268"/>
                <a:gd name="T14" fmla="*/ 157 w 163"/>
                <a:gd name="T15" fmla="*/ 130 h 268"/>
                <a:gd name="T16" fmla="*/ 155 w 163"/>
                <a:gd name="T17" fmla="*/ 117 h 268"/>
                <a:gd name="T18" fmla="*/ 153 w 163"/>
                <a:gd name="T19" fmla="*/ 110 h 268"/>
                <a:gd name="T20" fmla="*/ 153 w 163"/>
                <a:gd name="T21" fmla="*/ 110 h 268"/>
                <a:gd name="T22" fmla="*/ 140 w 163"/>
                <a:gd name="T23" fmla="*/ 75 h 268"/>
                <a:gd name="T24" fmla="*/ 129 w 163"/>
                <a:gd name="T25" fmla="*/ 47 h 268"/>
                <a:gd name="T26" fmla="*/ 119 w 163"/>
                <a:gd name="T27" fmla="*/ 26 h 268"/>
                <a:gd name="T28" fmla="*/ 111 w 163"/>
                <a:gd name="T29" fmla="*/ 12 h 268"/>
                <a:gd name="T30" fmla="*/ 102 w 163"/>
                <a:gd name="T31" fmla="*/ 3 h 268"/>
                <a:gd name="T32" fmla="*/ 93 w 163"/>
                <a:gd name="T33" fmla="*/ 0 h 268"/>
                <a:gd name="T34" fmla="*/ 82 w 163"/>
                <a:gd name="T35" fmla="*/ 0 h 268"/>
                <a:gd name="T36" fmla="*/ 69 w 163"/>
                <a:gd name="T37" fmla="*/ 5 h 268"/>
                <a:gd name="T38" fmla="*/ 53 w 163"/>
                <a:gd name="T39" fmla="*/ 12 h 268"/>
                <a:gd name="T40" fmla="*/ 44 w 163"/>
                <a:gd name="T41" fmla="*/ 17 h 268"/>
                <a:gd name="T42" fmla="*/ 25 w 163"/>
                <a:gd name="T43" fmla="*/ 29 h 268"/>
                <a:gd name="T44" fmla="*/ 12 w 163"/>
                <a:gd name="T45" fmla="*/ 43 h 268"/>
                <a:gd name="T46" fmla="*/ 4 w 163"/>
                <a:gd name="T47" fmla="*/ 60 h 268"/>
                <a:gd name="T48" fmla="*/ 0 w 163"/>
                <a:gd name="T49" fmla="*/ 77 h 268"/>
                <a:gd name="T50" fmla="*/ 0 w 163"/>
                <a:gd name="T51" fmla="*/ 95 h 268"/>
                <a:gd name="T52" fmla="*/ 2 w 163"/>
                <a:gd name="T53" fmla="*/ 114 h 268"/>
                <a:gd name="T54" fmla="*/ 6 w 163"/>
                <a:gd name="T55" fmla="*/ 132 h 268"/>
                <a:gd name="T56" fmla="*/ 11 w 163"/>
                <a:gd name="T57" fmla="*/ 150 h 268"/>
                <a:gd name="T58" fmla="*/ 13 w 163"/>
                <a:gd name="T59" fmla="*/ 156 h 268"/>
                <a:gd name="T60" fmla="*/ 20 w 163"/>
                <a:gd name="T61" fmla="*/ 173 h 268"/>
                <a:gd name="T62" fmla="*/ 28 w 163"/>
                <a:gd name="T63" fmla="*/ 191 h 268"/>
                <a:gd name="T64" fmla="*/ 39 w 163"/>
                <a:gd name="T65" fmla="*/ 210 h 268"/>
                <a:gd name="T66" fmla="*/ 50 w 163"/>
                <a:gd name="T67" fmla="*/ 227 h 268"/>
                <a:gd name="T68" fmla="*/ 64 w 163"/>
                <a:gd name="T69" fmla="*/ 243 h 268"/>
                <a:gd name="T70" fmla="*/ 78 w 163"/>
                <a:gd name="T71" fmla="*/ 255 h 268"/>
                <a:gd name="T72" fmla="*/ 93 w 163"/>
                <a:gd name="T73" fmla="*/ 264 h 268"/>
                <a:gd name="T74" fmla="*/ 108 w 163"/>
                <a:gd name="T75" fmla="*/ 267 h 268"/>
                <a:gd name="T76" fmla="*/ 122 w 163"/>
                <a:gd name="T77" fmla="*/ 265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3" h="268">
                  <a:moveTo>
                    <a:pt x="122" y="265"/>
                  </a:moveTo>
                  <a:lnTo>
                    <a:pt x="140" y="255"/>
                  </a:lnTo>
                  <a:lnTo>
                    <a:pt x="152" y="238"/>
                  </a:lnTo>
                  <a:lnTo>
                    <a:pt x="159" y="217"/>
                  </a:lnTo>
                  <a:lnTo>
                    <a:pt x="162" y="194"/>
                  </a:lnTo>
                  <a:lnTo>
                    <a:pt x="162" y="171"/>
                  </a:lnTo>
                  <a:lnTo>
                    <a:pt x="160" y="149"/>
                  </a:lnTo>
                  <a:lnTo>
                    <a:pt x="157" y="130"/>
                  </a:lnTo>
                  <a:lnTo>
                    <a:pt x="155" y="117"/>
                  </a:lnTo>
                  <a:lnTo>
                    <a:pt x="153" y="110"/>
                  </a:lnTo>
                  <a:lnTo>
                    <a:pt x="140" y="75"/>
                  </a:lnTo>
                  <a:lnTo>
                    <a:pt x="129" y="47"/>
                  </a:lnTo>
                  <a:lnTo>
                    <a:pt x="119" y="26"/>
                  </a:lnTo>
                  <a:lnTo>
                    <a:pt x="111" y="12"/>
                  </a:lnTo>
                  <a:lnTo>
                    <a:pt x="102" y="3"/>
                  </a:lnTo>
                  <a:lnTo>
                    <a:pt x="93" y="0"/>
                  </a:lnTo>
                  <a:lnTo>
                    <a:pt x="82" y="0"/>
                  </a:lnTo>
                  <a:lnTo>
                    <a:pt x="69" y="5"/>
                  </a:lnTo>
                  <a:lnTo>
                    <a:pt x="53" y="12"/>
                  </a:lnTo>
                  <a:lnTo>
                    <a:pt x="44" y="17"/>
                  </a:lnTo>
                  <a:lnTo>
                    <a:pt x="25" y="29"/>
                  </a:lnTo>
                  <a:lnTo>
                    <a:pt x="12" y="43"/>
                  </a:lnTo>
                  <a:lnTo>
                    <a:pt x="4" y="60"/>
                  </a:lnTo>
                  <a:lnTo>
                    <a:pt x="0" y="77"/>
                  </a:lnTo>
                  <a:lnTo>
                    <a:pt x="0" y="95"/>
                  </a:lnTo>
                  <a:lnTo>
                    <a:pt x="2" y="114"/>
                  </a:lnTo>
                  <a:lnTo>
                    <a:pt x="6" y="132"/>
                  </a:lnTo>
                  <a:lnTo>
                    <a:pt x="11" y="150"/>
                  </a:lnTo>
                  <a:lnTo>
                    <a:pt x="13" y="156"/>
                  </a:lnTo>
                  <a:lnTo>
                    <a:pt x="20" y="173"/>
                  </a:lnTo>
                  <a:lnTo>
                    <a:pt x="28" y="191"/>
                  </a:lnTo>
                  <a:lnTo>
                    <a:pt x="39" y="210"/>
                  </a:lnTo>
                  <a:lnTo>
                    <a:pt x="50" y="227"/>
                  </a:lnTo>
                  <a:lnTo>
                    <a:pt x="64" y="243"/>
                  </a:lnTo>
                  <a:lnTo>
                    <a:pt x="78" y="255"/>
                  </a:lnTo>
                  <a:lnTo>
                    <a:pt x="93" y="264"/>
                  </a:lnTo>
                  <a:lnTo>
                    <a:pt x="108" y="267"/>
                  </a:lnTo>
                  <a:lnTo>
                    <a:pt x="122" y="265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8995" y="4657"/>
              <a:ext cx="237" cy="186"/>
            </a:xfrm>
            <a:custGeom>
              <a:avLst/>
              <a:gdLst>
                <a:gd name="T0" fmla="*/ 0 w 237"/>
                <a:gd name="T1" fmla="*/ 133 h 186"/>
                <a:gd name="T2" fmla="*/ 0 w 237"/>
                <a:gd name="T3" fmla="*/ 133 h 186"/>
                <a:gd name="T4" fmla="*/ 2 w 237"/>
                <a:gd name="T5" fmla="*/ 147 h 186"/>
                <a:gd name="T6" fmla="*/ 8 w 237"/>
                <a:gd name="T7" fmla="*/ 159 h 186"/>
                <a:gd name="T8" fmla="*/ 18 w 237"/>
                <a:gd name="T9" fmla="*/ 170 h 186"/>
                <a:gd name="T10" fmla="*/ 31 w 237"/>
                <a:gd name="T11" fmla="*/ 178 h 186"/>
                <a:gd name="T12" fmla="*/ 47 w 237"/>
                <a:gd name="T13" fmla="*/ 183 h 186"/>
                <a:gd name="T14" fmla="*/ 65 w 237"/>
                <a:gd name="T15" fmla="*/ 186 h 186"/>
                <a:gd name="T16" fmla="*/ 84 w 237"/>
                <a:gd name="T17" fmla="*/ 185 h 186"/>
                <a:gd name="T18" fmla="*/ 105 w 237"/>
                <a:gd name="T19" fmla="*/ 182 h 186"/>
                <a:gd name="T20" fmla="*/ 126 w 237"/>
                <a:gd name="T21" fmla="*/ 174 h 186"/>
                <a:gd name="T22" fmla="*/ 148 w 237"/>
                <a:gd name="T23" fmla="*/ 164 h 186"/>
                <a:gd name="T24" fmla="*/ 170 w 237"/>
                <a:gd name="T25" fmla="*/ 149 h 186"/>
                <a:gd name="T26" fmla="*/ 170 w 237"/>
                <a:gd name="T27" fmla="*/ 148 h 186"/>
                <a:gd name="T28" fmla="*/ 195 w 237"/>
                <a:gd name="T29" fmla="*/ 128 h 186"/>
                <a:gd name="T30" fmla="*/ 213 w 237"/>
                <a:gd name="T31" fmla="*/ 110 h 186"/>
                <a:gd name="T32" fmla="*/ 226 w 237"/>
                <a:gd name="T33" fmla="*/ 94 h 186"/>
                <a:gd name="T34" fmla="*/ 233 w 237"/>
                <a:gd name="T35" fmla="*/ 80 h 186"/>
                <a:gd name="T36" fmla="*/ 236 w 237"/>
                <a:gd name="T37" fmla="*/ 67 h 186"/>
                <a:gd name="T38" fmla="*/ 235 w 237"/>
                <a:gd name="T39" fmla="*/ 53 h 186"/>
                <a:gd name="T40" fmla="*/ 231 w 237"/>
                <a:gd name="T41" fmla="*/ 40 h 186"/>
                <a:gd name="T42" fmla="*/ 223 w 237"/>
                <a:gd name="T43" fmla="*/ 25 h 186"/>
                <a:gd name="T44" fmla="*/ 217 w 237"/>
                <a:gd name="T45" fmla="*/ 16 h 186"/>
                <a:gd name="T46" fmla="*/ 199 w 237"/>
                <a:gd name="T47" fmla="*/ 7 h 186"/>
                <a:gd name="T48" fmla="*/ 185 w 237"/>
                <a:gd name="T49" fmla="*/ 2 h 186"/>
                <a:gd name="T50" fmla="*/ 172 w 237"/>
                <a:gd name="T51" fmla="*/ 0 h 186"/>
                <a:gd name="T52" fmla="*/ 158 w 237"/>
                <a:gd name="T53" fmla="*/ 1 h 186"/>
                <a:gd name="T54" fmla="*/ 140 w 237"/>
                <a:gd name="T55" fmla="*/ 6 h 186"/>
                <a:gd name="T56" fmla="*/ 117 w 237"/>
                <a:gd name="T57" fmla="*/ 14 h 186"/>
                <a:gd name="T58" fmla="*/ 93 w 237"/>
                <a:gd name="T59" fmla="*/ 24 h 186"/>
                <a:gd name="T60" fmla="*/ 64 w 237"/>
                <a:gd name="T61" fmla="*/ 37 h 186"/>
                <a:gd name="T62" fmla="*/ 41 w 237"/>
                <a:gd name="T63" fmla="*/ 50 h 186"/>
                <a:gd name="T64" fmla="*/ 24 w 237"/>
                <a:gd name="T65" fmla="*/ 64 h 186"/>
                <a:gd name="T66" fmla="*/ 13 w 237"/>
                <a:gd name="T67" fmla="*/ 79 h 186"/>
                <a:gd name="T68" fmla="*/ 5 w 237"/>
                <a:gd name="T69" fmla="*/ 94 h 186"/>
                <a:gd name="T70" fmla="*/ 1 w 237"/>
                <a:gd name="T71" fmla="*/ 111 h 186"/>
                <a:gd name="T72" fmla="*/ 0 w 237"/>
                <a:gd name="T73" fmla="*/ 129 h 186"/>
                <a:gd name="T74" fmla="*/ 0 w 237"/>
                <a:gd name="T75" fmla="*/ 13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7" h="186">
                  <a:moveTo>
                    <a:pt x="0" y="133"/>
                  </a:moveTo>
                  <a:lnTo>
                    <a:pt x="0" y="133"/>
                  </a:lnTo>
                  <a:lnTo>
                    <a:pt x="2" y="147"/>
                  </a:lnTo>
                  <a:lnTo>
                    <a:pt x="8" y="159"/>
                  </a:lnTo>
                  <a:lnTo>
                    <a:pt x="18" y="170"/>
                  </a:lnTo>
                  <a:lnTo>
                    <a:pt x="31" y="178"/>
                  </a:lnTo>
                  <a:lnTo>
                    <a:pt x="47" y="183"/>
                  </a:lnTo>
                  <a:lnTo>
                    <a:pt x="65" y="186"/>
                  </a:lnTo>
                  <a:lnTo>
                    <a:pt x="84" y="185"/>
                  </a:lnTo>
                  <a:lnTo>
                    <a:pt x="105" y="182"/>
                  </a:lnTo>
                  <a:lnTo>
                    <a:pt x="126" y="174"/>
                  </a:lnTo>
                  <a:lnTo>
                    <a:pt x="148" y="164"/>
                  </a:lnTo>
                  <a:lnTo>
                    <a:pt x="170" y="149"/>
                  </a:lnTo>
                  <a:lnTo>
                    <a:pt x="170" y="148"/>
                  </a:lnTo>
                  <a:lnTo>
                    <a:pt x="195" y="128"/>
                  </a:lnTo>
                  <a:lnTo>
                    <a:pt x="213" y="110"/>
                  </a:lnTo>
                  <a:lnTo>
                    <a:pt x="226" y="94"/>
                  </a:lnTo>
                  <a:lnTo>
                    <a:pt x="233" y="80"/>
                  </a:lnTo>
                  <a:lnTo>
                    <a:pt x="236" y="67"/>
                  </a:lnTo>
                  <a:lnTo>
                    <a:pt x="235" y="53"/>
                  </a:lnTo>
                  <a:lnTo>
                    <a:pt x="231" y="40"/>
                  </a:lnTo>
                  <a:lnTo>
                    <a:pt x="223" y="25"/>
                  </a:lnTo>
                  <a:lnTo>
                    <a:pt x="217" y="16"/>
                  </a:lnTo>
                  <a:lnTo>
                    <a:pt x="199" y="7"/>
                  </a:lnTo>
                  <a:lnTo>
                    <a:pt x="185" y="2"/>
                  </a:lnTo>
                  <a:lnTo>
                    <a:pt x="172" y="0"/>
                  </a:lnTo>
                  <a:lnTo>
                    <a:pt x="158" y="1"/>
                  </a:lnTo>
                  <a:lnTo>
                    <a:pt x="140" y="6"/>
                  </a:lnTo>
                  <a:lnTo>
                    <a:pt x="117" y="14"/>
                  </a:lnTo>
                  <a:lnTo>
                    <a:pt x="93" y="24"/>
                  </a:lnTo>
                  <a:lnTo>
                    <a:pt x="64" y="37"/>
                  </a:lnTo>
                  <a:lnTo>
                    <a:pt x="41" y="50"/>
                  </a:lnTo>
                  <a:lnTo>
                    <a:pt x="24" y="64"/>
                  </a:lnTo>
                  <a:lnTo>
                    <a:pt x="13" y="79"/>
                  </a:lnTo>
                  <a:lnTo>
                    <a:pt x="5" y="94"/>
                  </a:lnTo>
                  <a:lnTo>
                    <a:pt x="1" y="111"/>
                  </a:lnTo>
                  <a:lnTo>
                    <a:pt x="0" y="129"/>
                  </a:lnTo>
                  <a:lnTo>
                    <a:pt x="0" y="133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74"/>
            <p:cNvSpPr>
              <a:spLocks/>
            </p:cNvSpPr>
            <p:nvPr/>
          </p:nvSpPr>
          <p:spPr bwMode="auto">
            <a:xfrm>
              <a:off x="8995" y="4657"/>
              <a:ext cx="237" cy="186"/>
            </a:xfrm>
            <a:custGeom>
              <a:avLst/>
              <a:gdLst>
                <a:gd name="T0" fmla="*/ 0 w 237"/>
                <a:gd name="T1" fmla="*/ 133 h 186"/>
                <a:gd name="T2" fmla="*/ 2 w 237"/>
                <a:gd name="T3" fmla="*/ 147 h 186"/>
                <a:gd name="T4" fmla="*/ 8 w 237"/>
                <a:gd name="T5" fmla="*/ 159 h 186"/>
                <a:gd name="T6" fmla="*/ 18 w 237"/>
                <a:gd name="T7" fmla="*/ 170 h 186"/>
                <a:gd name="T8" fmla="*/ 31 w 237"/>
                <a:gd name="T9" fmla="*/ 178 h 186"/>
                <a:gd name="T10" fmla="*/ 47 w 237"/>
                <a:gd name="T11" fmla="*/ 183 h 186"/>
                <a:gd name="T12" fmla="*/ 65 w 237"/>
                <a:gd name="T13" fmla="*/ 186 h 186"/>
                <a:gd name="T14" fmla="*/ 84 w 237"/>
                <a:gd name="T15" fmla="*/ 185 h 186"/>
                <a:gd name="T16" fmla="*/ 105 w 237"/>
                <a:gd name="T17" fmla="*/ 182 h 186"/>
                <a:gd name="T18" fmla="*/ 126 w 237"/>
                <a:gd name="T19" fmla="*/ 174 h 186"/>
                <a:gd name="T20" fmla="*/ 148 w 237"/>
                <a:gd name="T21" fmla="*/ 164 h 186"/>
                <a:gd name="T22" fmla="*/ 170 w 237"/>
                <a:gd name="T23" fmla="*/ 149 h 186"/>
                <a:gd name="T24" fmla="*/ 170 w 237"/>
                <a:gd name="T25" fmla="*/ 148 h 186"/>
                <a:gd name="T26" fmla="*/ 195 w 237"/>
                <a:gd name="T27" fmla="*/ 128 h 186"/>
                <a:gd name="T28" fmla="*/ 213 w 237"/>
                <a:gd name="T29" fmla="*/ 110 h 186"/>
                <a:gd name="T30" fmla="*/ 226 w 237"/>
                <a:gd name="T31" fmla="*/ 94 h 186"/>
                <a:gd name="T32" fmla="*/ 233 w 237"/>
                <a:gd name="T33" fmla="*/ 80 h 186"/>
                <a:gd name="T34" fmla="*/ 236 w 237"/>
                <a:gd name="T35" fmla="*/ 67 h 186"/>
                <a:gd name="T36" fmla="*/ 235 w 237"/>
                <a:gd name="T37" fmla="*/ 53 h 186"/>
                <a:gd name="T38" fmla="*/ 231 w 237"/>
                <a:gd name="T39" fmla="*/ 40 h 186"/>
                <a:gd name="T40" fmla="*/ 223 w 237"/>
                <a:gd name="T41" fmla="*/ 25 h 186"/>
                <a:gd name="T42" fmla="*/ 217 w 237"/>
                <a:gd name="T43" fmla="*/ 16 h 186"/>
                <a:gd name="T44" fmla="*/ 199 w 237"/>
                <a:gd name="T45" fmla="*/ 7 h 186"/>
                <a:gd name="T46" fmla="*/ 185 w 237"/>
                <a:gd name="T47" fmla="*/ 2 h 186"/>
                <a:gd name="T48" fmla="*/ 172 w 237"/>
                <a:gd name="T49" fmla="*/ 0 h 186"/>
                <a:gd name="T50" fmla="*/ 158 w 237"/>
                <a:gd name="T51" fmla="*/ 1 h 186"/>
                <a:gd name="T52" fmla="*/ 140 w 237"/>
                <a:gd name="T53" fmla="*/ 6 h 186"/>
                <a:gd name="T54" fmla="*/ 117 w 237"/>
                <a:gd name="T55" fmla="*/ 14 h 186"/>
                <a:gd name="T56" fmla="*/ 93 w 237"/>
                <a:gd name="T57" fmla="*/ 24 h 186"/>
                <a:gd name="T58" fmla="*/ 64 w 237"/>
                <a:gd name="T59" fmla="*/ 37 h 186"/>
                <a:gd name="T60" fmla="*/ 41 w 237"/>
                <a:gd name="T61" fmla="*/ 50 h 186"/>
                <a:gd name="T62" fmla="*/ 24 w 237"/>
                <a:gd name="T63" fmla="*/ 64 h 186"/>
                <a:gd name="T64" fmla="*/ 13 w 237"/>
                <a:gd name="T65" fmla="*/ 79 h 186"/>
                <a:gd name="T66" fmla="*/ 5 w 237"/>
                <a:gd name="T67" fmla="*/ 94 h 186"/>
                <a:gd name="T68" fmla="*/ 1 w 237"/>
                <a:gd name="T69" fmla="*/ 111 h 186"/>
                <a:gd name="T70" fmla="*/ 0 w 237"/>
                <a:gd name="T71" fmla="*/ 129 h 186"/>
                <a:gd name="T72" fmla="*/ 0 w 237"/>
                <a:gd name="T73" fmla="*/ 13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37" h="186">
                  <a:moveTo>
                    <a:pt x="0" y="133"/>
                  </a:moveTo>
                  <a:lnTo>
                    <a:pt x="2" y="147"/>
                  </a:lnTo>
                  <a:lnTo>
                    <a:pt x="8" y="159"/>
                  </a:lnTo>
                  <a:lnTo>
                    <a:pt x="18" y="170"/>
                  </a:lnTo>
                  <a:lnTo>
                    <a:pt x="31" y="178"/>
                  </a:lnTo>
                  <a:lnTo>
                    <a:pt x="47" y="183"/>
                  </a:lnTo>
                  <a:lnTo>
                    <a:pt x="65" y="186"/>
                  </a:lnTo>
                  <a:lnTo>
                    <a:pt x="84" y="185"/>
                  </a:lnTo>
                  <a:lnTo>
                    <a:pt x="105" y="182"/>
                  </a:lnTo>
                  <a:lnTo>
                    <a:pt x="126" y="174"/>
                  </a:lnTo>
                  <a:lnTo>
                    <a:pt x="148" y="164"/>
                  </a:lnTo>
                  <a:lnTo>
                    <a:pt x="170" y="149"/>
                  </a:lnTo>
                  <a:lnTo>
                    <a:pt x="170" y="148"/>
                  </a:lnTo>
                  <a:lnTo>
                    <a:pt x="195" y="128"/>
                  </a:lnTo>
                  <a:lnTo>
                    <a:pt x="213" y="110"/>
                  </a:lnTo>
                  <a:lnTo>
                    <a:pt x="226" y="94"/>
                  </a:lnTo>
                  <a:lnTo>
                    <a:pt x="233" y="80"/>
                  </a:lnTo>
                  <a:lnTo>
                    <a:pt x="236" y="67"/>
                  </a:lnTo>
                  <a:lnTo>
                    <a:pt x="235" y="53"/>
                  </a:lnTo>
                  <a:lnTo>
                    <a:pt x="231" y="40"/>
                  </a:lnTo>
                  <a:lnTo>
                    <a:pt x="223" y="25"/>
                  </a:lnTo>
                  <a:lnTo>
                    <a:pt x="217" y="16"/>
                  </a:lnTo>
                  <a:lnTo>
                    <a:pt x="199" y="7"/>
                  </a:lnTo>
                  <a:lnTo>
                    <a:pt x="185" y="2"/>
                  </a:lnTo>
                  <a:lnTo>
                    <a:pt x="172" y="0"/>
                  </a:lnTo>
                  <a:lnTo>
                    <a:pt x="158" y="1"/>
                  </a:lnTo>
                  <a:lnTo>
                    <a:pt x="140" y="6"/>
                  </a:lnTo>
                  <a:lnTo>
                    <a:pt x="117" y="14"/>
                  </a:lnTo>
                  <a:lnTo>
                    <a:pt x="93" y="24"/>
                  </a:lnTo>
                  <a:lnTo>
                    <a:pt x="64" y="37"/>
                  </a:lnTo>
                  <a:lnTo>
                    <a:pt x="41" y="50"/>
                  </a:lnTo>
                  <a:lnTo>
                    <a:pt x="24" y="64"/>
                  </a:lnTo>
                  <a:lnTo>
                    <a:pt x="13" y="79"/>
                  </a:lnTo>
                  <a:lnTo>
                    <a:pt x="5" y="94"/>
                  </a:lnTo>
                  <a:lnTo>
                    <a:pt x="1" y="111"/>
                  </a:lnTo>
                  <a:lnTo>
                    <a:pt x="0" y="129"/>
                  </a:lnTo>
                  <a:lnTo>
                    <a:pt x="0" y="133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73"/>
            <p:cNvSpPr>
              <a:spLocks/>
            </p:cNvSpPr>
            <p:nvPr/>
          </p:nvSpPr>
          <p:spPr bwMode="auto">
            <a:xfrm>
              <a:off x="9614" y="3971"/>
              <a:ext cx="287" cy="221"/>
            </a:xfrm>
            <a:custGeom>
              <a:avLst/>
              <a:gdLst>
                <a:gd name="T0" fmla="*/ 3 w 287"/>
                <a:gd name="T1" fmla="*/ 20 h 221"/>
                <a:gd name="T2" fmla="*/ 3 w 287"/>
                <a:gd name="T3" fmla="*/ 20 h 221"/>
                <a:gd name="T4" fmla="*/ 0 w 287"/>
                <a:gd name="T5" fmla="*/ 32 h 221"/>
                <a:gd name="T6" fmla="*/ 0 w 287"/>
                <a:gd name="T7" fmla="*/ 46 h 221"/>
                <a:gd name="T8" fmla="*/ 4 w 287"/>
                <a:gd name="T9" fmla="*/ 62 h 221"/>
                <a:gd name="T10" fmla="*/ 11 w 287"/>
                <a:gd name="T11" fmla="*/ 78 h 221"/>
                <a:gd name="T12" fmla="*/ 21 w 287"/>
                <a:gd name="T13" fmla="*/ 95 h 221"/>
                <a:gd name="T14" fmla="*/ 33 w 287"/>
                <a:gd name="T15" fmla="*/ 112 h 221"/>
                <a:gd name="T16" fmla="*/ 46 w 287"/>
                <a:gd name="T17" fmla="*/ 129 h 221"/>
                <a:gd name="T18" fmla="*/ 61 w 287"/>
                <a:gd name="T19" fmla="*/ 145 h 221"/>
                <a:gd name="T20" fmla="*/ 76 w 287"/>
                <a:gd name="T21" fmla="*/ 160 h 221"/>
                <a:gd name="T22" fmla="*/ 92 w 287"/>
                <a:gd name="T23" fmla="*/ 174 h 221"/>
                <a:gd name="T24" fmla="*/ 104 w 287"/>
                <a:gd name="T25" fmla="*/ 183 h 221"/>
                <a:gd name="T26" fmla="*/ 121 w 287"/>
                <a:gd name="T27" fmla="*/ 194 h 221"/>
                <a:gd name="T28" fmla="*/ 140 w 287"/>
                <a:gd name="T29" fmla="*/ 204 h 221"/>
                <a:gd name="T30" fmla="*/ 159 w 287"/>
                <a:gd name="T31" fmla="*/ 212 h 221"/>
                <a:gd name="T32" fmla="*/ 179 w 287"/>
                <a:gd name="T33" fmla="*/ 217 h 221"/>
                <a:gd name="T34" fmla="*/ 198 w 287"/>
                <a:gd name="T35" fmla="*/ 220 h 221"/>
                <a:gd name="T36" fmla="*/ 217 w 287"/>
                <a:gd name="T37" fmla="*/ 221 h 221"/>
                <a:gd name="T38" fmla="*/ 234 w 287"/>
                <a:gd name="T39" fmla="*/ 219 h 221"/>
                <a:gd name="T40" fmla="*/ 251 w 287"/>
                <a:gd name="T41" fmla="*/ 214 h 221"/>
                <a:gd name="T42" fmla="*/ 266 w 287"/>
                <a:gd name="T43" fmla="*/ 207 h 221"/>
                <a:gd name="T44" fmla="*/ 275 w 287"/>
                <a:gd name="T45" fmla="*/ 199 h 221"/>
                <a:gd name="T46" fmla="*/ 283 w 287"/>
                <a:gd name="T47" fmla="*/ 188 h 221"/>
                <a:gd name="T48" fmla="*/ 287 w 287"/>
                <a:gd name="T49" fmla="*/ 177 h 221"/>
                <a:gd name="T50" fmla="*/ 286 w 287"/>
                <a:gd name="T51" fmla="*/ 165 h 221"/>
                <a:gd name="T52" fmla="*/ 282 w 287"/>
                <a:gd name="T53" fmla="*/ 153 h 221"/>
                <a:gd name="T54" fmla="*/ 275 w 287"/>
                <a:gd name="T55" fmla="*/ 140 h 221"/>
                <a:gd name="T56" fmla="*/ 265 w 287"/>
                <a:gd name="T57" fmla="*/ 127 h 221"/>
                <a:gd name="T58" fmla="*/ 253 w 287"/>
                <a:gd name="T59" fmla="*/ 113 h 221"/>
                <a:gd name="T60" fmla="*/ 238 w 287"/>
                <a:gd name="T61" fmla="*/ 99 h 221"/>
                <a:gd name="T62" fmla="*/ 223 w 287"/>
                <a:gd name="T63" fmla="*/ 84 h 221"/>
                <a:gd name="T64" fmla="*/ 206 w 287"/>
                <a:gd name="T65" fmla="*/ 68 h 221"/>
                <a:gd name="T66" fmla="*/ 189 w 287"/>
                <a:gd name="T67" fmla="*/ 51 h 221"/>
                <a:gd name="T68" fmla="*/ 170 w 287"/>
                <a:gd name="T69" fmla="*/ 35 h 221"/>
                <a:gd name="T70" fmla="*/ 150 w 287"/>
                <a:gd name="T71" fmla="*/ 22 h 221"/>
                <a:gd name="T72" fmla="*/ 128 w 287"/>
                <a:gd name="T73" fmla="*/ 12 h 221"/>
                <a:gd name="T74" fmla="*/ 105 w 287"/>
                <a:gd name="T75" fmla="*/ 5 h 221"/>
                <a:gd name="T76" fmla="*/ 83 w 287"/>
                <a:gd name="T77" fmla="*/ 1 h 221"/>
                <a:gd name="T78" fmla="*/ 62 w 287"/>
                <a:gd name="T79" fmla="*/ 0 h 221"/>
                <a:gd name="T80" fmla="*/ 44 w 287"/>
                <a:gd name="T81" fmla="*/ 0 h 221"/>
                <a:gd name="T82" fmla="*/ 27 w 287"/>
                <a:gd name="T83" fmla="*/ 4 h 221"/>
                <a:gd name="T84" fmla="*/ 14 w 287"/>
                <a:gd name="T85" fmla="*/ 9 h 221"/>
                <a:gd name="T86" fmla="*/ 5 w 287"/>
                <a:gd name="T87" fmla="*/ 16 h 221"/>
                <a:gd name="T88" fmla="*/ 3 w 287"/>
                <a:gd name="T89" fmla="*/ 2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87" h="221">
                  <a:moveTo>
                    <a:pt x="3" y="20"/>
                  </a:moveTo>
                  <a:lnTo>
                    <a:pt x="3" y="20"/>
                  </a:lnTo>
                  <a:lnTo>
                    <a:pt x="0" y="32"/>
                  </a:lnTo>
                  <a:lnTo>
                    <a:pt x="0" y="46"/>
                  </a:lnTo>
                  <a:lnTo>
                    <a:pt x="4" y="62"/>
                  </a:lnTo>
                  <a:lnTo>
                    <a:pt x="11" y="78"/>
                  </a:lnTo>
                  <a:lnTo>
                    <a:pt x="21" y="95"/>
                  </a:lnTo>
                  <a:lnTo>
                    <a:pt x="33" y="112"/>
                  </a:lnTo>
                  <a:lnTo>
                    <a:pt x="46" y="129"/>
                  </a:lnTo>
                  <a:lnTo>
                    <a:pt x="61" y="145"/>
                  </a:lnTo>
                  <a:lnTo>
                    <a:pt x="76" y="160"/>
                  </a:lnTo>
                  <a:lnTo>
                    <a:pt x="92" y="174"/>
                  </a:lnTo>
                  <a:lnTo>
                    <a:pt x="104" y="183"/>
                  </a:lnTo>
                  <a:lnTo>
                    <a:pt x="121" y="194"/>
                  </a:lnTo>
                  <a:lnTo>
                    <a:pt x="140" y="204"/>
                  </a:lnTo>
                  <a:lnTo>
                    <a:pt x="159" y="212"/>
                  </a:lnTo>
                  <a:lnTo>
                    <a:pt x="179" y="217"/>
                  </a:lnTo>
                  <a:lnTo>
                    <a:pt x="198" y="220"/>
                  </a:lnTo>
                  <a:lnTo>
                    <a:pt x="217" y="221"/>
                  </a:lnTo>
                  <a:lnTo>
                    <a:pt x="234" y="219"/>
                  </a:lnTo>
                  <a:lnTo>
                    <a:pt x="251" y="214"/>
                  </a:lnTo>
                  <a:lnTo>
                    <a:pt x="266" y="207"/>
                  </a:lnTo>
                  <a:lnTo>
                    <a:pt x="275" y="199"/>
                  </a:lnTo>
                  <a:lnTo>
                    <a:pt x="283" y="188"/>
                  </a:lnTo>
                  <a:lnTo>
                    <a:pt x="287" y="177"/>
                  </a:lnTo>
                  <a:lnTo>
                    <a:pt x="286" y="165"/>
                  </a:lnTo>
                  <a:lnTo>
                    <a:pt x="282" y="153"/>
                  </a:lnTo>
                  <a:lnTo>
                    <a:pt x="275" y="140"/>
                  </a:lnTo>
                  <a:lnTo>
                    <a:pt x="265" y="127"/>
                  </a:lnTo>
                  <a:lnTo>
                    <a:pt x="253" y="113"/>
                  </a:lnTo>
                  <a:lnTo>
                    <a:pt x="238" y="99"/>
                  </a:lnTo>
                  <a:lnTo>
                    <a:pt x="223" y="84"/>
                  </a:lnTo>
                  <a:lnTo>
                    <a:pt x="206" y="68"/>
                  </a:lnTo>
                  <a:lnTo>
                    <a:pt x="189" y="51"/>
                  </a:lnTo>
                  <a:lnTo>
                    <a:pt x="170" y="35"/>
                  </a:lnTo>
                  <a:lnTo>
                    <a:pt x="150" y="22"/>
                  </a:lnTo>
                  <a:lnTo>
                    <a:pt x="128" y="12"/>
                  </a:lnTo>
                  <a:lnTo>
                    <a:pt x="105" y="5"/>
                  </a:lnTo>
                  <a:lnTo>
                    <a:pt x="83" y="1"/>
                  </a:lnTo>
                  <a:lnTo>
                    <a:pt x="62" y="0"/>
                  </a:lnTo>
                  <a:lnTo>
                    <a:pt x="44" y="0"/>
                  </a:lnTo>
                  <a:lnTo>
                    <a:pt x="27" y="4"/>
                  </a:lnTo>
                  <a:lnTo>
                    <a:pt x="14" y="9"/>
                  </a:lnTo>
                  <a:lnTo>
                    <a:pt x="5" y="16"/>
                  </a:lnTo>
                  <a:lnTo>
                    <a:pt x="3" y="20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72"/>
            <p:cNvSpPr>
              <a:spLocks/>
            </p:cNvSpPr>
            <p:nvPr/>
          </p:nvSpPr>
          <p:spPr bwMode="auto">
            <a:xfrm>
              <a:off x="9614" y="3971"/>
              <a:ext cx="287" cy="221"/>
            </a:xfrm>
            <a:custGeom>
              <a:avLst/>
              <a:gdLst>
                <a:gd name="T0" fmla="*/ 3 w 287"/>
                <a:gd name="T1" fmla="*/ 20 h 221"/>
                <a:gd name="T2" fmla="*/ 0 w 287"/>
                <a:gd name="T3" fmla="*/ 32 h 221"/>
                <a:gd name="T4" fmla="*/ 0 w 287"/>
                <a:gd name="T5" fmla="*/ 46 h 221"/>
                <a:gd name="T6" fmla="*/ 4 w 287"/>
                <a:gd name="T7" fmla="*/ 62 h 221"/>
                <a:gd name="T8" fmla="*/ 11 w 287"/>
                <a:gd name="T9" fmla="*/ 78 h 221"/>
                <a:gd name="T10" fmla="*/ 21 w 287"/>
                <a:gd name="T11" fmla="*/ 95 h 221"/>
                <a:gd name="T12" fmla="*/ 33 w 287"/>
                <a:gd name="T13" fmla="*/ 112 h 221"/>
                <a:gd name="T14" fmla="*/ 46 w 287"/>
                <a:gd name="T15" fmla="*/ 129 h 221"/>
                <a:gd name="T16" fmla="*/ 61 w 287"/>
                <a:gd name="T17" fmla="*/ 145 h 221"/>
                <a:gd name="T18" fmla="*/ 76 w 287"/>
                <a:gd name="T19" fmla="*/ 160 h 221"/>
                <a:gd name="T20" fmla="*/ 92 w 287"/>
                <a:gd name="T21" fmla="*/ 174 h 221"/>
                <a:gd name="T22" fmla="*/ 104 w 287"/>
                <a:gd name="T23" fmla="*/ 183 h 221"/>
                <a:gd name="T24" fmla="*/ 121 w 287"/>
                <a:gd name="T25" fmla="*/ 194 h 221"/>
                <a:gd name="T26" fmla="*/ 140 w 287"/>
                <a:gd name="T27" fmla="*/ 204 h 221"/>
                <a:gd name="T28" fmla="*/ 159 w 287"/>
                <a:gd name="T29" fmla="*/ 212 h 221"/>
                <a:gd name="T30" fmla="*/ 179 w 287"/>
                <a:gd name="T31" fmla="*/ 217 h 221"/>
                <a:gd name="T32" fmla="*/ 198 w 287"/>
                <a:gd name="T33" fmla="*/ 220 h 221"/>
                <a:gd name="T34" fmla="*/ 217 w 287"/>
                <a:gd name="T35" fmla="*/ 221 h 221"/>
                <a:gd name="T36" fmla="*/ 234 w 287"/>
                <a:gd name="T37" fmla="*/ 219 h 221"/>
                <a:gd name="T38" fmla="*/ 251 w 287"/>
                <a:gd name="T39" fmla="*/ 214 h 221"/>
                <a:gd name="T40" fmla="*/ 266 w 287"/>
                <a:gd name="T41" fmla="*/ 207 h 221"/>
                <a:gd name="T42" fmla="*/ 275 w 287"/>
                <a:gd name="T43" fmla="*/ 199 h 221"/>
                <a:gd name="T44" fmla="*/ 283 w 287"/>
                <a:gd name="T45" fmla="*/ 188 h 221"/>
                <a:gd name="T46" fmla="*/ 287 w 287"/>
                <a:gd name="T47" fmla="*/ 177 h 221"/>
                <a:gd name="T48" fmla="*/ 286 w 287"/>
                <a:gd name="T49" fmla="*/ 165 h 221"/>
                <a:gd name="T50" fmla="*/ 282 w 287"/>
                <a:gd name="T51" fmla="*/ 153 h 221"/>
                <a:gd name="T52" fmla="*/ 275 w 287"/>
                <a:gd name="T53" fmla="*/ 140 h 221"/>
                <a:gd name="T54" fmla="*/ 265 w 287"/>
                <a:gd name="T55" fmla="*/ 127 h 221"/>
                <a:gd name="T56" fmla="*/ 253 w 287"/>
                <a:gd name="T57" fmla="*/ 113 h 221"/>
                <a:gd name="T58" fmla="*/ 238 w 287"/>
                <a:gd name="T59" fmla="*/ 99 h 221"/>
                <a:gd name="T60" fmla="*/ 223 w 287"/>
                <a:gd name="T61" fmla="*/ 84 h 221"/>
                <a:gd name="T62" fmla="*/ 206 w 287"/>
                <a:gd name="T63" fmla="*/ 68 h 221"/>
                <a:gd name="T64" fmla="*/ 189 w 287"/>
                <a:gd name="T65" fmla="*/ 51 h 221"/>
                <a:gd name="T66" fmla="*/ 170 w 287"/>
                <a:gd name="T67" fmla="*/ 35 h 221"/>
                <a:gd name="T68" fmla="*/ 150 w 287"/>
                <a:gd name="T69" fmla="*/ 22 h 221"/>
                <a:gd name="T70" fmla="*/ 128 w 287"/>
                <a:gd name="T71" fmla="*/ 12 h 221"/>
                <a:gd name="T72" fmla="*/ 105 w 287"/>
                <a:gd name="T73" fmla="*/ 5 h 221"/>
                <a:gd name="T74" fmla="*/ 83 w 287"/>
                <a:gd name="T75" fmla="*/ 1 h 221"/>
                <a:gd name="T76" fmla="*/ 62 w 287"/>
                <a:gd name="T77" fmla="*/ 0 h 221"/>
                <a:gd name="T78" fmla="*/ 44 w 287"/>
                <a:gd name="T79" fmla="*/ 0 h 221"/>
                <a:gd name="T80" fmla="*/ 27 w 287"/>
                <a:gd name="T81" fmla="*/ 4 h 221"/>
                <a:gd name="T82" fmla="*/ 14 w 287"/>
                <a:gd name="T83" fmla="*/ 9 h 221"/>
                <a:gd name="T84" fmla="*/ 5 w 287"/>
                <a:gd name="T85" fmla="*/ 16 h 221"/>
                <a:gd name="T86" fmla="*/ 3 w 287"/>
                <a:gd name="T87" fmla="*/ 2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87" h="221">
                  <a:moveTo>
                    <a:pt x="3" y="20"/>
                  </a:moveTo>
                  <a:lnTo>
                    <a:pt x="0" y="32"/>
                  </a:lnTo>
                  <a:lnTo>
                    <a:pt x="0" y="46"/>
                  </a:lnTo>
                  <a:lnTo>
                    <a:pt x="4" y="62"/>
                  </a:lnTo>
                  <a:lnTo>
                    <a:pt x="11" y="78"/>
                  </a:lnTo>
                  <a:lnTo>
                    <a:pt x="21" y="95"/>
                  </a:lnTo>
                  <a:lnTo>
                    <a:pt x="33" y="112"/>
                  </a:lnTo>
                  <a:lnTo>
                    <a:pt x="46" y="129"/>
                  </a:lnTo>
                  <a:lnTo>
                    <a:pt x="61" y="145"/>
                  </a:lnTo>
                  <a:lnTo>
                    <a:pt x="76" y="160"/>
                  </a:lnTo>
                  <a:lnTo>
                    <a:pt x="92" y="174"/>
                  </a:lnTo>
                  <a:lnTo>
                    <a:pt x="104" y="183"/>
                  </a:lnTo>
                  <a:lnTo>
                    <a:pt x="121" y="194"/>
                  </a:lnTo>
                  <a:lnTo>
                    <a:pt x="140" y="204"/>
                  </a:lnTo>
                  <a:lnTo>
                    <a:pt x="159" y="212"/>
                  </a:lnTo>
                  <a:lnTo>
                    <a:pt x="179" y="217"/>
                  </a:lnTo>
                  <a:lnTo>
                    <a:pt x="198" y="220"/>
                  </a:lnTo>
                  <a:lnTo>
                    <a:pt x="217" y="221"/>
                  </a:lnTo>
                  <a:lnTo>
                    <a:pt x="234" y="219"/>
                  </a:lnTo>
                  <a:lnTo>
                    <a:pt x="251" y="214"/>
                  </a:lnTo>
                  <a:lnTo>
                    <a:pt x="266" y="207"/>
                  </a:lnTo>
                  <a:lnTo>
                    <a:pt x="275" y="199"/>
                  </a:lnTo>
                  <a:lnTo>
                    <a:pt x="283" y="188"/>
                  </a:lnTo>
                  <a:lnTo>
                    <a:pt x="287" y="177"/>
                  </a:lnTo>
                  <a:lnTo>
                    <a:pt x="286" y="165"/>
                  </a:lnTo>
                  <a:lnTo>
                    <a:pt x="282" y="153"/>
                  </a:lnTo>
                  <a:lnTo>
                    <a:pt x="275" y="140"/>
                  </a:lnTo>
                  <a:lnTo>
                    <a:pt x="265" y="127"/>
                  </a:lnTo>
                  <a:lnTo>
                    <a:pt x="253" y="113"/>
                  </a:lnTo>
                  <a:lnTo>
                    <a:pt x="238" y="99"/>
                  </a:lnTo>
                  <a:lnTo>
                    <a:pt x="223" y="84"/>
                  </a:lnTo>
                  <a:lnTo>
                    <a:pt x="206" y="68"/>
                  </a:lnTo>
                  <a:lnTo>
                    <a:pt x="189" y="51"/>
                  </a:lnTo>
                  <a:lnTo>
                    <a:pt x="170" y="35"/>
                  </a:lnTo>
                  <a:lnTo>
                    <a:pt x="150" y="22"/>
                  </a:lnTo>
                  <a:lnTo>
                    <a:pt x="128" y="12"/>
                  </a:lnTo>
                  <a:lnTo>
                    <a:pt x="105" y="5"/>
                  </a:lnTo>
                  <a:lnTo>
                    <a:pt x="83" y="1"/>
                  </a:lnTo>
                  <a:lnTo>
                    <a:pt x="62" y="0"/>
                  </a:lnTo>
                  <a:lnTo>
                    <a:pt x="44" y="0"/>
                  </a:lnTo>
                  <a:lnTo>
                    <a:pt x="27" y="4"/>
                  </a:lnTo>
                  <a:lnTo>
                    <a:pt x="14" y="9"/>
                  </a:lnTo>
                  <a:lnTo>
                    <a:pt x="5" y="16"/>
                  </a:lnTo>
                  <a:lnTo>
                    <a:pt x="3" y="20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71"/>
            <p:cNvSpPr>
              <a:spLocks/>
            </p:cNvSpPr>
            <p:nvPr/>
          </p:nvSpPr>
          <p:spPr bwMode="auto">
            <a:xfrm>
              <a:off x="10161" y="4084"/>
              <a:ext cx="163" cy="265"/>
            </a:xfrm>
            <a:custGeom>
              <a:avLst/>
              <a:gdLst>
                <a:gd name="T0" fmla="*/ 86 w 163"/>
                <a:gd name="T1" fmla="*/ 0 h 265"/>
                <a:gd name="T2" fmla="*/ 86 w 163"/>
                <a:gd name="T3" fmla="*/ 0 h 265"/>
                <a:gd name="T4" fmla="*/ 71 w 163"/>
                <a:gd name="T5" fmla="*/ 4 h 265"/>
                <a:gd name="T6" fmla="*/ 56 w 163"/>
                <a:gd name="T7" fmla="*/ 13 h 265"/>
                <a:gd name="T8" fmla="*/ 41 w 163"/>
                <a:gd name="T9" fmla="*/ 26 h 265"/>
                <a:gd name="T10" fmla="*/ 27 w 163"/>
                <a:gd name="T11" fmla="*/ 42 h 265"/>
                <a:gd name="T12" fmla="*/ 15 w 163"/>
                <a:gd name="T13" fmla="*/ 60 h 265"/>
                <a:gd name="T14" fmla="*/ 6 w 163"/>
                <a:gd name="T15" fmla="*/ 81 h 265"/>
                <a:gd name="T16" fmla="*/ 1 w 163"/>
                <a:gd name="T17" fmla="*/ 102 h 265"/>
                <a:gd name="T18" fmla="*/ 0 w 163"/>
                <a:gd name="T19" fmla="*/ 125 h 265"/>
                <a:gd name="T20" fmla="*/ 0 w 163"/>
                <a:gd name="T21" fmla="*/ 132 h 265"/>
                <a:gd name="T22" fmla="*/ 5 w 163"/>
                <a:gd name="T23" fmla="*/ 156 h 265"/>
                <a:gd name="T24" fmla="*/ 12 w 163"/>
                <a:gd name="T25" fmla="*/ 179 h 265"/>
                <a:gd name="T26" fmla="*/ 21 w 163"/>
                <a:gd name="T27" fmla="*/ 202 h 265"/>
                <a:gd name="T28" fmla="*/ 32 w 163"/>
                <a:gd name="T29" fmla="*/ 222 h 265"/>
                <a:gd name="T30" fmla="*/ 45 w 163"/>
                <a:gd name="T31" fmla="*/ 240 h 265"/>
                <a:gd name="T32" fmla="*/ 58 w 163"/>
                <a:gd name="T33" fmla="*/ 253 h 265"/>
                <a:gd name="T34" fmla="*/ 73 w 163"/>
                <a:gd name="T35" fmla="*/ 261 h 265"/>
                <a:gd name="T36" fmla="*/ 86 w 163"/>
                <a:gd name="T37" fmla="*/ 264 h 265"/>
                <a:gd name="T38" fmla="*/ 101 w 163"/>
                <a:gd name="T39" fmla="*/ 261 h 265"/>
                <a:gd name="T40" fmla="*/ 117 w 163"/>
                <a:gd name="T41" fmla="*/ 251 h 265"/>
                <a:gd name="T42" fmla="*/ 131 w 163"/>
                <a:gd name="T43" fmla="*/ 237 h 265"/>
                <a:gd name="T44" fmla="*/ 143 w 163"/>
                <a:gd name="T45" fmla="*/ 218 h 265"/>
                <a:gd name="T46" fmla="*/ 153 w 163"/>
                <a:gd name="T47" fmla="*/ 197 h 265"/>
                <a:gd name="T48" fmla="*/ 160 w 163"/>
                <a:gd name="T49" fmla="*/ 173 h 265"/>
                <a:gd name="T50" fmla="*/ 163 w 163"/>
                <a:gd name="T51" fmla="*/ 148 h 265"/>
                <a:gd name="T52" fmla="*/ 163 w 163"/>
                <a:gd name="T53" fmla="*/ 140 h 265"/>
                <a:gd name="T54" fmla="*/ 162 w 163"/>
                <a:gd name="T55" fmla="*/ 117 h 265"/>
                <a:gd name="T56" fmla="*/ 160 w 163"/>
                <a:gd name="T57" fmla="*/ 94 h 265"/>
                <a:gd name="T58" fmla="*/ 155 w 163"/>
                <a:gd name="T59" fmla="*/ 72 h 265"/>
                <a:gd name="T60" fmla="*/ 148 w 163"/>
                <a:gd name="T61" fmla="*/ 50 h 265"/>
                <a:gd name="T62" fmla="*/ 139 w 163"/>
                <a:gd name="T63" fmla="*/ 31 h 265"/>
                <a:gd name="T64" fmla="*/ 127 w 163"/>
                <a:gd name="T65" fmla="*/ 16 h 265"/>
                <a:gd name="T66" fmla="*/ 114 w 163"/>
                <a:gd name="T67" fmla="*/ 5 h 265"/>
                <a:gd name="T68" fmla="*/ 98 w 163"/>
                <a:gd name="T69" fmla="*/ 0 h 265"/>
                <a:gd name="T70" fmla="*/ 86 w 163"/>
                <a:gd name="T71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265">
                  <a:moveTo>
                    <a:pt x="86" y="0"/>
                  </a:moveTo>
                  <a:lnTo>
                    <a:pt x="86" y="0"/>
                  </a:lnTo>
                  <a:lnTo>
                    <a:pt x="71" y="4"/>
                  </a:lnTo>
                  <a:lnTo>
                    <a:pt x="56" y="13"/>
                  </a:lnTo>
                  <a:lnTo>
                    <a:pt x="41" y="26"/>
                  </a:lnTo>
                  <a:lnTo>
                    <a:pt x="27" y="42"/>
                  </a:lnTo>
                  <a:lnTo>
                    <a:pt x="15" y="60"/>
                  </a:lnTo>
                  <a:lnTo>
                    <a:pt x="6" y="81"/>
                  </a:lnTo>
                  <a:lnTo>
                    <a:pt x="1" y="102"/>
                  </a:lnTo>
                  <a:lnTo>
                    <a:pt x="0" y="125"/>
                  </a:lnTo>
                  <a:lnTo>
                    <a:pt x="0" y="132"/>
                  </a:lnTo>
                  <a:lnTo>
                    <a:pt x="5" y="156"/>
                  </a:lnTo>
                  <a:lnTo>
                    <a:pt x="12" y="179"/>
                  </a:lnTo>
                  <a:lnTo>
                    <a:pt x="21" y="202"/>
                  </a:lnTo>
                  <a:lnTo>
                    <a:pt x="32" y="222"/>
                  </a:lnTo>
                  <a:lnTo>
                    <a:pt x="45" y="240"/>
                  </a:lnTo>
                  <a:lnTo>
                    <a:pt x="58" y="253"/>
                  </a:lnTo>
                  <a:lnTo>
                    <a:pt x="73" y="261"/>
                  </a:lnTo>
                  <a:lnTo>
                    <a:pt x="86" y="264"/>
                  </a:lnTo>
                  <a:lnTo>
                    <a:pt x="101" y="261"/>
                  </a:lnTo>
                  <a:lnTo>
                    <a:pt x="117" y="251"/>
                  </a:lnTo>
                  <a:lnTo>
                    <a:pt x="131" y="237"/>
                  </a:lnTo>
                  <a:lnTo>
                    <a:pt x="143" y="218"/>
                  </a:lnTo>
                  <a:lnTo>
                    <a:pt x="153" y="197"/>
                  </a:lnTo>
                  <a:lnTo>
                    <a:pt x="160" y="173"/>
                  </a:lnTo>
                  <a:lnTo>
                    <a:pt x="163" y="148"/>
                  </a:lnTo>
                  <a:lnTo>
                    <a:pt x="163" y="140"/>
                  </a:lnTo>
                  <a:lnTo>
                    <a:pt x="162" y="117"/>
                  </a:lnTo>
                  <a:lnTo>
                    <a:pt x="160" y="94"/>
                  </a:lnTo>
                  <a:lnTo>
                    <a:pt x="155" y="72"/>
                  </a:lnTo>
                  <a:lnTo>
                    <a:pt x="148" y="50"/>
                  </a:lnTo>
                  <a:lnTo>
                    <a:pt x="139" y="31"/>
                  </a:lnTo>
                  <a:lnTo>
                    <a:pt x="127" y="16"/>
                  </a:lnTo>
                  <a:lnTo>
                    <a:pt x="114" y="5"/>
                  </a:lnTo>
                  <a:lnTo>
                    <a:pt x="98" y="0"/>
                  </a:lnTo>
                  <a:lnTo>
                    <a:pt x="86" y="0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70"/>
            <p:cNvSpPr>
              <a:spLocks/>
            </p:cNvSpPr>
            <p:nvPr/>
          </p:nvSpPr>
          <p:spPr bwMode="auto">
            <a:xfrm>
              <a:off x="10161" y="4084"/>
              <a:ext cx="163" cy="265"/>
            </a:xfrm>
            <a:custGeom>
              <a:avLst/>
              <a:gdLst>
                <a:gd name="T0" fmla="*/ 86 w 163"/>
                <a:gd name="T1" fmla="*/ 0 h 265"/>
                <a:gd name="T2" fmla="*/ 71 w 163"/>
                <a:gd name="T3" fmla="*/ 4 h 265"/>
                <a:gd name="T4" fmla="*/ 56 w 163"/>
                <a:gd name="T5" fmla="*/ 13 h 265"/>
                <a:gd name="T6" fmla="*/ 41 w 163"/>
                <a:gd name="T7" fmla="*/ 26 h 265"/>
                <a:gd name="T8" fmla="*/ 27 w 163"/>
                <a:gd name="T9" fmla="*/ 42 h 265"/>
                <a:gd name="T10" fmla="*/ 15 w 163"/>
                <a:gd name="T11" fmla="*/ 60 h 265"/>
                <a:gd name="T12" fmla="*/ 6 w 163"/>
                <a:gd name="T13" fmla="*/ 81 h 265"/>
                <a:gd name="T14" fmla="*/ 1 w 163"/>
                <a:gd name="T15" fmla="*/ 102 h 265"/>
                <a:gd name="T16" fmla="*/ 0 w 163"/>
                <a:gd name="T17" fmla="*/ 125 h 265"/>
                <a:gd name="T18" fmla="*/ 0 w 163"/>
                <a:gd name="T19" fmla="*/ 132 h 265"/>
                <a:gd name="T20" fmla="*/ 5 w 163"/>
                <a:gd name="T21" fmla="*/ 156 h 265"/>
                <a:gd name="T22" fmla="*/ 12 w 163"/>
                <a:gd name="T23" fmla="*/ 179 h 265"/>
                <a:gd name="T24" fmla="*/ 21 w 163"/>
                <a:gd name="T25" fmla="*/ 202 h 265"/>
                <a:gd name="T26" fmla="*/ 32 w 163"/>
                <a:gd name="T27" fmla="*/ 222 h 265"/>
                <a:gd name="T28" fmla="*/ 45 w 163"/>
                <a:gd name="T29" fmla="*/ 240 h 265"/>
                <a:gd name="T30" fmla="*/ 58 w 163"/>
                <a:gd name="T31" fmla="*/ 253 h 265"/>
                <a:gd name="T32" fmla="*/ 73 w 163"/>
                <a:gd name="T33" fmla="*/ 261 h 265"/>
                <a:gd name="T34" fmla="*/ 86 w 163"/>
                <a:gd name="T35" fmla="*/ 264 h 265"/>
                <a:gd name="T36" fmla="*/ 101 w 163"/>
                <a:gd name="T37" fmla="*/ 261 h 265"/>
                <a:gd name="T38" fmla="*/ 117 w 163"/>
                <a:gd name="T39" fmla="*/ 251 h 265"/>
                <a:gd name="T40" fmla="*/ 131 w 163"/>
                <a:gd name="T41" fmla="*/ 237 h 265"/>
                <a:gd name="T42" fmla="*/ 143 w 163"/>
                <a:gd name="T43" fmla="*/ 218 h 265"/>
                <a:gd name="T44" fmla="*/ 153 w 163"/>
                <a:gd name="T45" fmla="*/ 197 h 265"/>
                <a:gd name="T46" fmla="*/ 160 w 163"/>
                <a:gd name="T47" fmla="*/ 173 h 265"/>
                <a:gd name="T48" fmla="*/ 163 w 163"/>
                <a:gd name="T49" fmla="*/ 148 h 265"/>
                <a:gd name="T50" fmla="*/ 163 w 163"/>
                <a:gd name="T51" fmla="*/ 140 h 265"/>
                <a:gd name="T52" fmla="*/ 162 w 163"/>
                <a:gd name="T53" fmla="*/ 117 h 265"/>
                <a:gd name="T54" fmla="*/ 160 w 163"/>
                <a:gd name="T55" fmla="*/ 94 h 265"/>
                <a:gd name="T56" fmla="*/ 155 w 163"/>
                <a:gd name="T57" fmla="*/ 72 h 265"/>
                <a:gd name="T58" fmla="*/ 148 w 163"/>
                <a:gd name="T59" fmla="*/ 50 h 265"/>
                <a:gd name="T60" fmla="*/ 139 w 163"/>
                <a:gd name="T61" fmla="*/ 31 h 265"/>
                <a:gd name="T62" fmla="*/ 127 w 163"/>
                <a:gd name="T63" fmla="*/ 16 h 265"/>
                <a:gd name="T64" fmla="*/ 114 w 163"/>
                <a:gd name="T65" fmla="*/ 5 h 265"/>
                <a:gd name="T66" fmla="*/ 98 w 163"/>
                <a:gd name="T67" fmla="*/ 0 h 265"/>
                <a:gd name="T68" fmla="*/ 86 w 163"/>
                <a:gd name="T6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3" h="265">
                  <a:moveTo>
                    <a:pt x="86" y="0"/>
                  </a:moveTo>
                  <a:lnTo>
                    <a:pt x="71" y="4"/>
                  </a:lnTo>
                  <a:lnTo>
                    <a:pt x="56" y="13"/>
                  </a:lnTo>
                  <a:lnTo>
                    <a:pt x="41" y="26"/>
                  </a:lnTo>
                  <a:lnTo>
                    <a:pt x="27" y="42"/>
                  </a:lnTo>
                  <a:lnTo>
                    <a:pt x="15" y="60"/>
                  </a:lnTo>
                  <a:lnTo>
                    <a:pt x="6" y="81"/>
                  </a:lnTo>
                  <a:lnTo>
                    <a:pt x="1" y="102"/>
                  </a:lnTo>
                  <a:lnTo>
                    <a:pt x="0" y="125"/>
                  </a:lnTo>
                  <a:lnTo>
                    <a:pt x="0" y="132"/>
                  </a:lnTo>
                  <a:lnTo>
                    <a:pt x="5" y="156"/>
                  </a:lnTo>
                  <a:lnTo>
                    <a:pt x="12" y="179"/>
                  </a:lnTo>
                  <a:lnTo>
                    <a:pt x="21" y="202"/>
                  </a:lnTo>
                  <a:lnTo>
                    <a:pt x="32" y="222"/>
                  </a:lnTo>
                  <a:lnTo>
                    <a:pt x="45" y="240"/>
                  </a:lnTo>
                  <a:lnTo>
                    <a:pt x="58" y="253"/>
                  </a:lnTo>
                  <a:lnTo>
                    <a:pt x="73" y="261"/>
                  </a:lnTo>
                  <a:lnTo>
                    <a:pt x="86" y="264"/>
                  </a:lnTo>
                  <a:lnTo>
                    <a:pt x="101" y="261"/>
                  </a:lnTo>
                  <a:lnTo>
                    <a:pt x="117" y="251"/>
                  </a:lnTo>
                  <a:lnTo>
                    <a:pt x="131" y="237"/>
                  </a:lnTo>
                  <a:lnTo>
                    <a:pt x="143" y="218"/>
                  </a:lnTo>
                  <a:lnTo>
                    <a:pt x="153" y="197"/>
                  </a:lnTo>
                  <a:lnTo>
                    <a:pt x="160" y="173"/>
                  </a:lnTo>
                  <a:lnTo>
                    <a:pt x="163" y="148"/>
                  </a:lnTo>
                  <a:lnTo>
                    <a:pt x="163" y="140"/>
                  </a:lnTo>
                  <a:lnTo>
                    <a:pt x="162" y="117"/>
                  </a:lnTo>
                  <a:lnTo>
                    <a:pt x="160" y="94"/>
                  </a:lnTo>
                  <a:lnTo>
                    <a:pt x="155" y="72"/>
                  </a:lnTo>
                  <a:lnTo>
                    <a:pt x="148" y="50"/>
                  </a:lnTo>
                  <a:lnTo>
                    <a:pt x="139" y="31"/>
                  </a:lnTo>
                  <a:lnTo>
                    <a:pt x="127" y="16"/>
                  </a:lnTo>
                  <a:lnTo>
                    <a:pt x="114" y="5"/>
                  </a:lnTo>
                  <a:lnTo>
                    <a:pt x="98" y="0"/>
                  </a:lnTo>
                  <a:lnTo>
                    <a:pt x="86" y="0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9"/>
            <p:cNvSpPr>
              <a:spLocks/>
            </p:cNvSpPr>
            <p:nvPr/>
          </p:nvSpPr>
          <p:spPr bwMode="auto">
            <a:xfrm>
              <a:off x="10199" y="4758"/>
              <a:ext cx="172" cy="267"/>
            </a:xfrm>
            <a:custGeom>
              <a:avLst/>
              <a:gdLst>
                <a:gd name="T0" fmla="*/ 63 w 172"/>
                <a:gd name="T1" fmla="*/ 2 h 267"/>
                <a:gd name="T2" fmla="*/ 63 w 172"/>
                <a:gd name="T3" fmla="*/ 2 h 267"/>
                <a:gd name="T4" fmla="*/ 49 w 172"/>
                <a:gd name="T5" fmla="*/ 7 h 267"/>
                <a:gd name="T6" fmla="*/ 36 w 172"/>
                <a:gd name="T7" fmla="*/ 17 h 267"/>
                <a:gd name="T8" fmla="*/ 24 w 172"/>
                <a:gd name="T9" fmla="*/ 30 h 267"/>
                <a:gd name="T10" fmla="*/ 14 w 172"/>
                <a:gd name="T11" fmla="*/ 46 h 267"/>
                <a:gd name="T12" fmla="*/ 7 w 172"/>
                <a:gd name="T13" fmla="*/ 66 h 267"/>
                <a:gd name="T14" fmla="*/ 2 w 172"/>
                <a:gd name="T15" fmla="*/ 88 h 267"/>
                <a:gd name="T16" fmla="*/ 0 w 172"/>
                <a:gd name="T17" fmla="*/ 114 h 267"/>
                <a:gd name="T18" fmla="*/ 1 w 172"/>
                <a:gd name="T19" fmla="*/ 142 h 267"/>
                <a:gd name="T20" fmla="*/ 5 w 172"/>
                <a:gd name="T21" fmla="*/ 172 h 267"/>
                <a:gd name="T22" fmla="*/ 11 w 172"/>
                <a:gd name="T23" fmla="*/ 198 h 267"/>
                <a:gd name="T24" fmla="*/ 18 w 172"/>
                <a:gd name="T25" fmla="*/ 220 h 267"/>
                <a:gd name="T26" fmla="*/ 28 w 172"/>
                <a:gd name="T27" fmla="*/ 239 h 267"/>
                <a:gd name="T28" fmla="*/ 41 w 172"/>
                <a:gd name="T29" fmla="*/ 252 h 267"/>
                <a:gd name="T30" fmla="*/ 55 w 172"/>
                <a:gd name="T31" fmla="*/ 262 h 267"/>
                <a:gd name="T32" fmla="*/ 72 w 172"/>
                <a:gd name="T33" fmla="*/ 266 h 267"/>
                <a:gd name="T34" fmla="*/ 78 w 172"/>
                <a:gd name="T35" fmla="*/ 266 h 267"/>
                <a:gd name="T36" fmla="*/ 95 w 172"/>
                <a:gd name="T37" fmla="*/ 264 h 267"/>
                <a:gd name="T38" fmla="*/ 111 w 172"/>
                <a:gd name="T39" fmla="*/ 257 h 267"/>
                <a:gd name="T40" fmla="*/ 126 w 172"/>
                <a:gd name="T41" fmla="*/ 246 h 267"/>
                <a:gd name="T42" fmla="*/ 140 w 172"/>
                <a:gd name="T43" fmla="*/ 232 h 267"/>
                <a:gd name="T44" fmla="*/ 152 w 172"/>
                <a:gd name="T45" fmla="*/ 213 h 267"/>
                <a:gd name="T46" fmla="*/ 161 w 172"/>
                <a:gd name="T47" fmla="*/ 191 h 267"/>
                <a:gd name="T48" fmla="*/ 168 w 172"/>
                <a:gd name="T49" fmla="*/ 166 h 267"/>
                <a:gd name="T50" fmla="*/ 171 w 172"/>
                <a:gd name="T51" fmla="*/ 138 h 267"/>
                <a:gd name="T52" fmla="*/ 172 w 172"/>
                <a:gd name="T53" fmla="*/ 126 h 267"/>
                <a:gd name="T54" fmla="*/ 170 w 172"/>
                <a:gd name="T55" fmla="*/ 100 h 267"/>
                <a:gd name="T56" fmla="*/ 166 w 172"/>
                <a:gd name="T57" fmla="*/ 77 h 267"/>
                <a:gd name="T58" fmla="*/ 159 w 172"/>
                <a:gd name="T59" fmla="*/ 56 h 267"/>
                <a:gd name="T60" fmla="*/ 149 w 172"/>
                <a:gd name="T61" fmla="*/ 38 h 267"/>
                <a:gd name="T62" fmla="*/ 137 w 172"/>
                <a:gd name="T63" fmla="*/ 23 h 267"/>
                <a:gd name="T64" fmla="*/ 124 w 172"/>
                <a:gd name="T65" fmla="*/ 11 h 267"/>
                <a:gd name="T66" fmla="*/ 108 w 172"/>
                <a:gd name="T67" fmla="*/ 3 h 267"/>
                <a:gd name="T68" fmla="*/ 91 w 172"/>
                <a:gd name="T69" fmla="*/ 0 h 267"/>
                <a:gd name="T70" fmla="*/ 72 w 172"/>
                <a:gd name="T71" fmla="*/ 0 h 267"/>
                <a:gd name="T72" fmla="*/ 63 w 172"/>
                <a:gd name="T73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2" h="267">
                  <a:moveTo>
                    <a:pt x="63" y="2"/>
                  </a:moveTo>
                  <a:lnTo>
                    <a:pt x="63" y="2"/>
                  </a:lnTo>
                  <a:lnTo>
                    <a:pt x="49" y="7"/>
                  </a:lnTo>
                  <a:lnTo>
                    <a:pt x="36" y="17"/>
                  </a:lnTo>
                  <a:lnTo>
                    <a:pt x="24" y="30"/>
                  </a:lnTo>
                  <a:lnTo>
                    <a:pt x="14" y="46"/>
                  </a:lnTo>
                  <a:lnTo>
                    <a:pt x="7" y="66"/>
                  </a:lnTo>
                  <a:lnTo>
                    <a:pt x="2" y="88"/>
                  </a:lnTo>
                  <a:lnTo>
                    <a:pt x="0" y="114"/>
                  </a:lnTo>
                  <a:lnTo>
                    <a:pt x="1" y="142"/>
                  </a:lnTo>
                  <a:lnTo>
                    <a:pt x="5" y="172"/>
                  </a:lnTo>
                  <a:lnTo>
                    <a:pt x="11" y="198"/>
                  </a:lnTo>
                  <a:lnTo>
                    <a:pt x="18" y="220"/>
                  </a:lnTo>
                  <a:lnTo>
                    <a:pt x="28" y="239"/>
                  </a:lnTo>
                  <a:lnTo>
                    <a:pt x="41" y="252"/>
                  </a:lnTo>
                  <a:lnTo>
                    <a:pt x="55" y="262"/>
                  </a:lnTo>
                  <a:lnTo>
                    <a:pt x="72" y="266"/>
                  </a:lnTo>
                  <a:lnTo>
                    <a:pt x="78" y="266"/>
                  </a:lnTo>
                  <a:lnTo>
                    <a:pt x="95" y="264"/>
                  </a:lnTo>
                  <a:lnTo>
                    <a:pt x="111" y="257"/>
                  </a:lnTo>
                  <a:lnTo>
                    <a:pt x="126" y="246"/>
                  </a:lnTo>
                  <a:lnTo>
                    <a:pt x="140" y="232"/>
                  </a:lnTo>
                  <a:lnTo>
                    <a:pt x="152" y="213"/>
                  </a:lnTo>
                  <a:lnTo>
                    <a:pt x="161" y="191"/>
                  </a:lnTo>
                  <a:lnTo>
                    <a:pt x="168" y="166"/>
                  </a:lnTo>
                  <a:lnTo>
                    <a:pt x="171" y="138"/>
                  </a:lnTo>
                  <a:lnTo>
                    <a:pt x="172" y="126"/>
                  </a:lnTo>
                  <a:lnTo>
                    <a:pt x="170" y="100"/>
                  </a:lnTo>
                  <a:lnTo>
                    <a:pt x="166" y="77"/>
                  </a:lnTo>
                  <a:lnTo>
                    <a:pt x="159" y="56"/>
                  </a:lnTo>
                  <a:lnTo>
                    <a:pt x="149" y="38"/>
                  </a:lnTo>
                  <a:lnTo>
                    <a:pt x="137" y="23"/>
                  </a:lnTo>
                  <a:lnTo>
                    <a:pt x="124" y="11"/>
                  </a:lnTo>
                  <a:lnTo>
                    <a:pt x="108" y="3"/>
                  </a:lnTo>
                  <a:lnTo>
                    <a:pt x="91" y="0"/>
                  </a:lnTo>
                  <a:lnTo>
                    <a:pt x="72" y="0"/>
                  </a:lnTo>
                  <a:lnTo>
                    <a:pt x="63" y="2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68"/>
            <p:cNvSpPr>
              <a:spLocks/>
            </p:cNvSpPr>
            <p:nvPr/>
          </p:nvSpPr>
          <p:spPr bwMode="auto">
            <a:xfrm>
              <a:off x="10199" y="4758"/>
              <a:ext cx="172" cy="267"/>
            </a:xfrm>
            <a:custGeom>
              <a:avLst/>
              <a:gdLst>
                <a:gd name="T0" fmla="*/ 63 w 172"/>
                <a:gd name="T1" fmla="*/ 2 h 267"/>
                <a:gd name="T2" fmla="*/ 49 w 172"/>
                <a:gd name="T3" fmla="*/ 7 h 267"/>
                <a:gd name="T4" fmla="*/ 36 w 172"/>
                <a:gd name="T5" fmla="*/ 17 h 267"/>
                <a:gd name="T6" fmla="*/ 24 w 172"/>
                <a:gd name="T7" fmla="*/ 30 h 267"/>
                <a:gd name="T8" fmla="*/ 14 w 172"/>
                <a:gd name="T9" fmla="*/ 46 h 267"/>
                <a:gd name="T10" fmla="*/ 7 w 172"/>
                <a:gd name="T11" fmla="*/ 66 h 267"/>
                <a:gd name="T12" fmla="*/ 2 w 172"/>
                <a:gd name="T13" fmla="*/ 88 h 267"/>
                <a:gd name="T14" fmla="*/ 0 w 172"/>
                <a:gd name="T15" fmla="*/ 114 h 267"/>
                <a:gd name="T16" fmla="*/ 1 w 172"/>
                <a:gd name="T17" fmla="*/ 142 h 267"/>
                <a:gd name="T18" fmla="*/ 5 w 172"/>
                <a:gd name="T19" fmla="*/ 172 h 267"/>
                <a:gd name="T20" fmla="*/ 11 w 172"/>
                <a:gd name="T21" fmla="*/ 198 h 267"/>
                <a:gd name="T22" fmla="*/ 18 w 172"/>
                <a:gd name="T23" fmla="*/ 220 h 267"/>
                <a:gd name="T24" fmla="*/ 28 w 172"/>
                <a:gd name="T25" fmla="*/ 239 h 267"/>
                <a:gd name="T26" fmla="*/ 41 w 172"/>
                <a:gd name="T27" fmla="*/ 252 h 267"/>
                <a:gd name="T28" fmla="*/ 55 w 172"/>
                <a:gd name="T29" fmla="*/ 262 h 267"/>
                <a:gd name="T30" fmla="*/ 72 w 172"/>
                <a:gd name="T31" fmla="*/ 266 h 267"/>
                <a:gd name="T32" fmla="*/ 78 w 172"/>
                <a:gd name="T33" fmla="*/ 266 h 267"/>
                <a:gd name="T34" fmla="*/ 95 w 172"/>
                <a:gd name="T35" fmla="*/ 264 h 267"/>
                <a:gd name="T36" fmla="*/ 111 w 172"/>
                <a:gd name="T37" fmla="*/ 257 h 267"/>
                <a:gd name="T38" fmla="*/ 126 w 172"/>
                <a:gd name="T39" fmla="*/ 246 h 267"/>
                <a:gd name="T40" fmla="*/ 140 w 172"/>
                <a:gd name="T41" fmla="*/ 232 h 267"/>
                <a:gd name="T42" fmla="*/ 152 w 172"/>
                <a:gd name="T43" fmla="*/ 213 h 267"/>
                <a:gd name="T44" fmla="*/ 161 w 172"/>
                <a:gd name="T45" fmla="*/ 191 h 267"/>
                <a:gd name="T46" fmla="*/ 168 w 172"/>
                <a:gd name="T47" fmla="*/ 166 h 267"/>
                <a:gd name="T48" fmla="*/ 171 w 172"/>
                <a:gd name="T49" fmla="*/ 138 h 267"/>
                <a:gd name="T50" fmla="*/ 172 w 172"/>
                <a:gd name="T51" fmla="*/ 126 h 267"/>
                <a:gd name="T52" fmla="*/ 170 w 172"/>
                <a:gd name="T53" fmla="*/ 100 h 267"/>
                <a:gd name="T54" fmla="*/ 166 w 172"/>
                <a:gd name="T55" fmla="*/ 77 h 267"/>
                <a:gd name="T56" fmla="*/ 159 w 172"/>
                <a:gd name="T57" fmla="*/ 56 h 267"/>
                <a:gd name="T58" fmla="*/ 149 w 172"/>
                <a:gd name="T59" fmla="*/ 38 h 267"/>
                <a:gd name="T60" fmla="*/ 137 w 172"/>
                <a:gd name="T61" fmla="*/ 23 h 267"/>
                <a:gd name="T62" fmla="*/ 124 w 172"/>
                <a:gd name="T63" fmla="*/ 11 h 267"/>
                <a:gd name="T64" fmla="*/ 108 w 172"/>
                <a:gd name="T65" fmla="*/ 3 h 267"/>
                <a:gd name="T66" fmla="*/ 91 w 172"/>
                <a:gd name="T67" fmla="*/ 0 h 267"/>
                <a:gd name="T68" fmla="*/ 72 w 172"/>
                <a:gd name="T69" fmla="*/ 0 h 267"/>
                <a:gd name="T70" fmla="*/ 63 w 172"/>
                <a:gd name="T71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2" h="267">
                  <a:moveTo>
                    <a:pt x="63" y="2"/>
                  </a:moveTo>
                  <a:lnTo>
                    <a:pt x="49" y="7"/>
                  </a:lnTo>
                  <a:lnTo>
                    <a:pt x="36" y="17"/>
                  </a:lnTo>
                  <a:lnTo>
                    <a:pt x="24" y="30"/>
                  </a:lnTo>
                  <a:lnTo>
                    <a:pt x="14" y="46"/>
                  </a:lnTo>
                  <a:lnTo>
                    <a:pt x="7" y="66"/>
                  </a:lnTo>
                  <a:lnTo>
                    <a:pt x="2" y="88"/>
                  </a:lnTo>
                  <a:lnTo>
                    <a:pt x="0" y="114"/>
                  </a:lnTo>
                  <a:lnTo>
                    <a:pt x="1" y="142"/>
                  </a:lnTo>
                  <a:lnTo>
                    <a:pt x="5" y="172"/>
                  </a:lnTo>
                  <a:lnTo>
                    <a:pt x="11" y="198"/>
                  </a:lnTo>
                  <a:lnTo>
                    <a:pt x="18" y="220"/>
                  </a:lnTo>
                  <a:lnTo>
                    <a:pt x="28" y="239"/>
                  </a:lnTo>
                  <a:lnTo>
                    <a:pt x="41" y="252"/>
                  </a:lnTo>
                  <a:lnTo>
                    <a:pt x="55" y="262"/>
                  </a:lnTo>
                  <a:lnTo>
                    <a:pt x="72" y="266"/>
                  </a:lnTo>
                  <a:lnTo>
                    <a:pt x="78" y="266"/>
                  </a:lnTo>
                  <a:lnTo>
                    <a:pt x="95" y="264"/>
                  </a:lnTo>
                  <a:lnTo>
                    <a:pt x="111" y="257"/>
                  </a:lnTo>
                  <a:lnTo>
                    <a:pt x="126" y="246"/>
                  </a:lnTo>
                  <a:lnTo>
                    <a:pt x="140" y="232"/>
                  </a:lnTo>
                  <a:lnTo>
                    <a:pt x="152" y="213"/>
                  </a:lnTo>
                  <a:lnTo>
                    <a:pt x="161" y="191"/>
                  </a:lnTo>
                  <a:lnTo>
                    <a:pt x="168" y="166"/>
                  </a:lnTo>
                  <a:lnTo>
                    <a:pt x="171" y="138"/>
                  </a:lnTo>
                  <a:lnTo>
                    <a:pt x="172" y="126"/>
                  </a:lnTo>
                  <a:lnTo>
                    <a:pt x="170" y="100"/>
                  </a:lnTo>
                  <a:lnTo>
                    <a:pt x="166" y="77"/>
                  </a:lnTo>
                  <a:lnTo>
                    <a:pt x="159" y="56"/>
                  </a:lnTo>
                  <a:lnTo>
                    <a:pt x="149" y="38"/>
                  </a:lnTo>
                  <a:lnTo>
                    <a:pt x="137" y="23"/>
                  </a:lnTo>
                  <a:lnTo>
                    <a:pt x="124" y="11"/>
                  </a:lnTo>
                  <a:lnTo>
                    <a:pt x="108" y="3"/>
                  </a:lnTo>
                  <a:lnTo>
                    <a:pt x="91" y="0"/>
                  </a:lnTo>
                  <a:lnTo>
                    <a:pt x="72" y="0"/>
                  </a:lnTo>
                  <a:lnTo>
                    <a:pt x="63" y="2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67"/>
            <p:cNvSpPr>
              <a:spLocks/>
            </p:cNvSpPr>
            <p:nvPr/>
          </p:nvSpPr>
          <p:spPr bwMode="auto">
            <a:xfrm>
              <a:off x="9120" y="5839"/>
              <a:ext cx="201" cy="317"/>
            </a:xfrm>
            <a:custGeom>
              <a:avLst/>
              <a:gdLst>
                <a:gd name="T0" fmla="*/ 61 w 201"/>
                <a:gd name="T1" fmla="*/ 1 h 317"/>
                <a:gd name="T2" fmla="*/ 61 w 201"/>
                <a:gd name="T3" fmla="*/ 1 h 317"/>
                <a:gd name="T4" fmla="*/ 49 w 201"/>
                <a:gd name="T5" fmla="*/ 7 h 317"/>
                <a:gd name="T6" fmla="*/ 38 w 201"/>
                <a:gd name="T7" fmla="*/ 16 h 317"/>
                <a:gd name="T8" fmla="*/ 28 w 201"/>
                <a:gd name="T9" fmla="*/ 30 h 317"/>
                <a:gd name="T10" fmla="*/ 19 w 201"/>
                <a:gd name="T11" fmla="*/ 47 h 317"/>
                <a:gd name="T12" fmla="*/ 12 w 201"/>
                <a:gd name="T13" fmla="*/ 66 h 317"/>
                <a:gd name="T14" fmla="*/ 6 w 201"/>
                <a:gd name="T15" fmla="*/ 87 h 317"/>
                <a:gd name="T16" fmla="*/ 2 w 201"/>
                <a:gd name="T17" fmla="*/ 110 h 317"/>
                <a:gd name="T18" fmla="*/ 0 w 201"/>
                <a:gd name="T19" fmla="*/ 132 h 317"/>
                <a:gd name="T20" fmla="*/ 0 w 201"/>
                <a:gd name="T21" fmla="*/ 155 h 317"/>
                <a:gd name="T22" fmla="*/ 2 w 201"/>
                <a:gd name="T23" fmla="*/ 177 h 317"/>
                <a:gd name="T24" fmla="*/ 7 w 201"/>
                <a:gd name="T25" fmla="*/ 196 h 317"/>
                <a:gd name="T26" fmla="*/ 14 w 201"/>
                <a:gd name="T27" fmla="*/ 214 h 317"/>
                <a:gd name="T28" fmla="*/ 25 w 201"/>
                <a:gd name="T29" fmla="*/ 233 h 317"/>
                <a:gd name="T30" fmla="*/ 37 w 201"/>
                <a:gd name="T31" fmla="*/ 250 h 317"/>
                <a:gd name="T32" fmla="*/ 51 w 201"/>
                <a:gd name="T33" fmla="*/ 266 h 317"/>
                <a:gd name="T34" fmla="*/ 66 w 201"/>
                <a:gd name="T35" fmla="*/ 281 h 317"/>
                <a:gd name="T36" fmla="*/ 82 w 201"/>
                <a:gd name="T37" fmla="*/ 293 h 317"/>
                <a:gd name="T38" fmla="*/ 98 w 201"/>
                <a:gd name="T39" fmla="*/ 304 h 317"/>
                <a:gd name="T40" fmla="*/ 114 w 201"/>
                <a:gd name="T41" fmla="*/ 311 h 317"/>
                <a:gd name="T42" fmla="*/ 130 w 201"/>
                <a:gd name="T43" fmla="*/ 316 h 317"/>
                <a:gd name="T44" fmla="*/ 145 w 201"/>
                <a:gd name="T45" fmla="*/ 317 h 317"/>
                <a:gd name="T46" fmla="*/ 159 w 201"/>
                <a:gd name="T47" fmla="*/ 314 h 317"/>
                <a:gd name="T48" fmla="*/ 162 w 201"/>
                <a:gd name="T49" fmla="*/ 312 h 317"/>
                <a:gd name="T50" fmla="*/ 176 w 201"/>
                <a:gd name="T51" fmla="*/ 303 h 317"/>
                <a:gd name="T52" fmla="*/ 187 w 201"/>
                <a:gd name="T53" fmla="*/ 292 h 317"/>
                <a:gd name="T54" fmla="*/ 194 w 201"/>
                <a:gd name="T55" fmla="*/ 278 h 317"/>
                <a:gd name="T56" fmla="*/ 199 w 201"/>
                <a:gd name="T57" fmla="*/ 262 h 317"/>
                <a:gd name="T58" fmla="*/ 201 w 201"/>
                <a:gd name="T59" fmla="*/ 243 h 317"/>
                <a:gd name="T60" fmla="*/ 200 w 201"/>
                <a:gd name="T61" fmla="*/ 223 h 317"/>
                <a:gd name="T62" fmla="*/ 197 w 201"/>
                <a:gd name="T63" fmla="*/ 199 h 317"/>
                <a:gd name="T64" fmla="*/ 192 w 201"/>
                <a:gd name="T65" fmla="*/ 174 h 317"/>
                <a:gd name="T66" fmla="*/ 186 w 201"/>
                <a:gd name="T67" fmla="*/ 149 h 317"/>
                <a:gd name="T68" fmla="*/ 179 w 201"/>
                <a:gd name="T69" fmla="*/ 126 h 317"/>
                <a:gd name="T70" fmla="*/ 172 w 201"/>
                <a:gd name="T71" fmla="*/ 103 h 317"/>
                <a:gd name="T72" fmla="*/ 164 w 201"/>
                <a:gd name="T73" fmla="*/ 82 h 317"/>
                <a:gd name="T74" fmla="*/ 155 w 201"/>
                <a:gd name="T75" fmla="*/ 62 h 317"/>
                <a:gd name="T76" fmla="*/ 146 w 201"/>
                <a:gd name="T77" fmla="*/ 45 h 317"/>
                <a:gd name="T78" fmla="*/ 135 w 201"/>
                <a:gd name="T79" fmla="*/ 29 h 317"/>
                <a:gd name="T80" fmla="*/ 123 w 201"/>
                <a:gd name="T81" fmla="*/ 17 h 317"/>
                <a:gd name="T82" fmla="*/ 109 w 201"/>
                <a:gd name="T83" fmla="*/ 7 h 317"/>
                <a:gd name="T84" fmla="*/ 94 w 201"/>
                <a:gd name="T85" fmla="*/ 1 h 317"/>
                <a:gd name="T86" fmla="*/ 78 w 201"/>
                <a:gd name="T87" fmla="*/ 0 h 317"/>
                <a:gd name="T88" fmla="*/ 61 w 201"/>
                <a:gd name="T89" fmla="*/ 1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1" h="317">
                  <a:moveTo>
                    <a:pt x="61" y="1"/>
                  </a:moveTo>
                  <a:lnTo>
                    <a:pt x="61" y="1"/>
                  </a:lnTo>
                  <a:lnTo>
                    <a:pt x="49" y="7"/>
                  </a:lnTo>
                  <a:lnTo>
                    <a:pt x="38" y="16"/>
                  </a:lnTo>
                  <a:lnTo>
                    <a:pt x="28" y="30"/>
                  </a:lnTo>
                  <a:lnTo>
                    <a:pt x="19" y="47"/>
                  </a:lnTo>
                  <a:lnTo>
                    <a:pt x="12" y="66"/>
                  </a:lnTo>
                  <a:lnTo>
                    <a:pt x="6" y="87"/>
                  </a:lnTo>
                  <a:lnTo>
                    <a:pt x="2" y="110"/>
                  </a:lnTo>
                  <a:lnTo>
                    <a:pt x="0" y="132"/>
                  </a:lnTo>
                  <a:lnTo>
                    <a:pt x="0" y="155"/>
                  </a:lnTo>
                  <a:lnTo>
                    <a:pt x="2" y="177"/>
                  </a:lnTo>
                  <a:lnTo>
                    <a:pt x="7" y="196"/>
                  </a:lnTo>
                  <a:lnTo>
                    <a:pt x="14" y="214"/>
                  </a:lnTo>
                  <a:lnTo>
                    <a:pt x="25" y="233"/>
                  </a:lnTo>
                  <a:lnTo>
                    <a:pt x="37" y="250"/>
                  </a:lnTo>
                  <a:lnTo>
                    <a:pt x="51" y="266"/>
                  </a:lnTo>
                  <a:lnTo>
                    <a:pt x="66" y="281"/>
                  </a:lnTo>
                  <a:lnTo>
                    <a:pt x="82" y="293"/>
                  </a:lnTo>
                  <a:lnTo>
                    <a:pt x="98" y="304"/>
                  </a:lnTo>
                  <a:lnTo>
                    <a:pt x="114" y="311"/>
                  </a:lnTo>
                  <a:lnTo>
                    <a:pt x="130" y="316"/>
                  </a:lnTo>
                  <a:lnTo>
                    <a:pt x="145" y="317"/>
                  </a:lnTo>
                  <a:lnTo>
                    <a:pt x="159" y="314"/>
                  </a:lnTo>
                  <a:lnTo>
                    <a:pt x="162" y="312"/>
                  </a:lnTo>
                  <a:lnTo>
                    <a:pt x="176" y="303"/>
                  </a:lnTo>
                  <a:lnTo>
                    <a:pt x="187" y="292"/>
                  </a:lnTo>
                  <a:lnTo>
                    <a:pt x="194" y="278"/>
                  </a:lnTo>
                  <a:lnTo>
                    <a:pt x="199" y="262"/>
                  </a:lnTo>
                  <a:lnTo>
                    <a:pt x="201" y="243"/>
                  </a:lnTo>
                  <a:lnTo>
                    <a:pt x="200" y="223"/>
                  </a:lnTo>
                  <a:lnTo>
                    <a:pt x="197" y="199"/>
                  </a:lnTo>
                  <a:lnTo>
                    <a:pt x="192" y="174"/>
                  </a:lnTo>
                  <a:lnTo>
                    <a:pt x="186" y="149"/>
                  </a:lnTo>
                  <a:lnTo>
                    <a:pt x="179" y="126"/>
                  </a:lnTo>
                  <a:lnTo>
                    <a:pt x="172" y="103"/>
                  </a:lnTo>
                  <a:lnTo>
                    <a:pt x="164" y="82"/>
                  </a:lnTo>
                  <a:lnTo>
                    <a:pt x="155" y="62"/>
                  </a:lnTo>
                  <a:lnTo>
                    <a:pt x="146" y="45"/>
                  </a:lnTo>
                  <a:lnTo>
                    <a:pt x="135" y="29"/>
                  </a:lnTo>
                  <a:lnTo>
                    <a:pt x="123" y="17"/>
                  </a:lnTo>
                  <a:lnTo>
                    <a:pt x="109" y="7"/>
                  </a:lnTo>
                  <a:lnTo>
                    <a:pt x="94" y="1"/>
                  </a:lnTo>
                  <a:lnTo>
                    <a:pt x="78" y="0"/>
                  </a:lnTo>
                  <a:lnTo>
                    <a:pt x="61" y="1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66"/>
            <p:cNvSpPr>
              <a:spLocks/>
            </p:cNvSpPr>
            <p:nvPr/>
          </p:nvSpPr>
          <p:spPr bwMode="auto">
            <a:xfrm>
              <a:off x="9120" y="5839"/>
              <a:ext cx="201" cy="317"/>
            </a:xfrm>
            <a:custGeom>
              <a:avLst/>
              <a:gdLst>
                <a:gd name="T0" fmla="*/ 61 w 201"/>
                <a:gd name="T1" fmla="*/ 1 h 317"/>
                <a:gd name="T2" fmla="*/ 49 w 201"/>
                <a:gd name="T3" fmla="*/ 7 h 317"/>
                <a:gd name="T4" fmla="*/ 38 w 201"/>
                <a:gd name="T5" fmla="*/ 16 h 317"/>
                <a:gd name="T6" fmla="*/ 28 w 201"/>
                <a:gd name="T7" fmla="*/ 30 h 317"/>
                <a:gd name="T8" fmla="*/ 19 w 201"/>
                <a:gd name="T9" fmla="*/ 47 h 317"/>
                <a:gd name="T10" fmla="*/ 12 w 201"/>
                <a:gd name="T11" fmla="*/ 66 h 317"/>
                <a:gd name="T12" fmla="*/ 6 w 201"/>
                <a:gd name="T13" fmla="*/ 87 h 317"/>
                <a:gd name="T14" fmla="*/ 2 w 201"/>
                <a:gd name="T15" fmla="*/ 110 h 317"/>
                <a:gd name="T16" fmla="*/ 0 w 201"/>
                <a:gd name="T17" fmla="*/ 132 h 317"/>
                <a:gd name="T18" fmla="*/ 0 w 201"/>
                <a:gd name="T19" fmla="*/ 155 h 317"/>
                <a:gd name="T20" fmla="*/ 2 w 201"/>
                <a:gd name="T21" fmla="*/ 177 h 317"/>
                <a:gd name="T22" fmla="*/ 7 w 201"/>
                <a:gd name="T23" fmla="*/ 196 h 317"/>
                <a:gd name="T24" fmla="*/ 14 w 201"/>
                <a:gd name="T25" fmla="*/ 214 h 317"/>
                <a:gd name="T26" fmla="*/ 25 w 201"/>
                <a:gd name="T27" fmla="*/ 233 h 317"/>
                <a:gd name="T28" fmla="*/ 37 w 201"/>
                <a:gd name="T29" fmla="*/ 250 h 317"/>
                <a:gd name="T30" fmla="*/ 51 w 201"/>
                <a:gd name="T31" fmla="*/ 266 h 317"/>
                <a:gd name="T32" fmla="*/ 66 w 201"/>
                <a:gd name="T33" fmla="*/ 281 h 317"/>
                <a:gd name="T34" fmla="*/ 82 w 201"/>
                <a:gd name="T35" fmla="*/ 293 h 317"/>
                <a:gd name="T36" fmla="*/ 98 w 201"/>
                <a:gd name="T37" fmla="*/ 304 h 317"/>
                <a:gd name="T38" fmla="*/ 114 w 201"/>
                <a:gd name="T39" fmla="*/ 311 h 317"/>
                <a:gd name="T40" fmla="*/ 130 w 201"/>
                <a:gd name="T41" fmla="*/ 316 h 317"/>
                <a:gd name="T42" fmla="*/ 145 w 201"/>
                <a:gd name="T43" fmla="*/ 317 h 317"/>
                <a:gd name="T44" fmla="*/ 159 w 201"/>
                <a:gd name="T45" fmla="*/ 314 h 317"/>
                <a:gd name="T46" fmla="*/ 162 w 201"/>
                <a:gd name="T47" fmla="*/ 312 h 317"/>
                <a:gd name="T48" fmla="*/ 176 w 201"/>
                <a:gd name="T49" fmla="*/ 303 h 317"/>
                <a:gd name="T50" fmla="*/ 187 w 201"/>
                <a:gd name="T51" fmla="*/ 292 h 317"/>
                <a:gd name="T52" fmla="*/ 194 w 201"/>
                <a:gd name="T53" fmla="*/ 278 h 317"/>
                <a:gd name="T54" fmla="*/ 199 w 201"/>
                <a:gd name="T55" fmla="*/ 262 h 317"/>
                <a:gd name="T56" fmla="*/ 201 w 201"/>
                <a:gd name="T57" fmla="*/ 243 h 317"/>
                <a:gd name="T58" fmla="*/ 200 w 201"/>
                <a:gd name="T59" fmla="*/ 223 h 317"/>
                <a:gd name="T60" fmla="*/ 197 w 201"/>
                <a:gd name="T61" fmla="*/ 199 h 317"/>
                <a:gd name="T62" fmla="*/ 192 w 201"/>
                <a:gd name="T63" fmla="*/ 174 h 317"/>
                <a:gd name="T64" fmla="*/ 186 w 201"/>
                <a:gd name="T65" fmla="*/ 149 h 317"/>
                <a:gd name="T66" fmla="*/ 179 w 201"/>
                <a:gd name="T67" fmla="*/ 126 h 317"/>
                <a:gd name="T68" fmla="*/ 172 w 201"/>
                <a:gd name="T69" fmla="*/ 103 h 317"/>
                <a:gd name="T70" fmla="*/ 164 w 201"/>
                <a:gd name="T71" fmla="*/ 82 h 317"/>
                <a:gd name="T72" fmla="*/ 155 w 201"/>
                <a:gd name="T73" fmla="*/ 62 h 317"/>
                <a:gd name="T74" fmla="*/ 146 w 201"/>
                <a:gd name="T75" fmla="*/ 45 h 317"/>
                <a:gd name="T76" fmla="*/ 135 w 201"/>
                <a:gd name="T77" fmla="*/ 29 h 317"/>
                <a:gd name="T78" fmla="*/ 123 w 201"/>
                <a:gd name="T79" fmla="*/ 17 h 317"/>
                <a:gd name="T80" fmla="*/ 109 w 201"/>
                <a:gd name="T81" fmla="*/ 7 h 317"/>
                <a:gd name="T82" fmla="*/ 94 w 201"/>
                <a:gd name="T83" fmla="*/ 1 h 317"/>
                <a:gd name="T84" fmla="*/ 78 w 201"/>
                <a:gd name="T85" fmla="*/ 0 h 317"/>
                <a:gd name="T86" fmla="*/ 61 w 201"/>
                <a:gd name="T87" fmla="*/ 1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1" h="317">
                  <a:moveTo>
                    <a:pt x="61" y="1"/>
                  </a:moveTo>
                  <a:lnTo>
                    <a:pt x="49" y="7"/>
                  </a:lnTo>
                  <a:lnTo>
                    <a:pt x="38" y="16"/>
                  </a:lnTo>
                  <a:lnTo>
                    <a:pt x="28" y="30"/>
                  </a:lnTo>
                  <a:lnTo>
                    <a:pt x="19" y="47"/>
                  </a:lnTo>
                  <a:lnTo>
                    <a:pt x="12" y="66"/>
                  </a:lnTo>
                  <a:lnTo>
                    <a:pt x="6" y="87"/>
                  </a:lnTo>
                  <a:lnTo>
                    <a:pt x="2" y="110"/>
                  </a:lnTo>
                  <a:lnTo>
                    <a:pt x="0" y="132"/>
                  </a:lnTo>
                  <a:lnTo>
                    <a:pt x="0" y="155"/>
                  </a:lnTo>
                  <a:lnTo>
                    <a:pt x="2" y="177"/>
                  </a:lnTo>
                  <a:lnTo>
                    <a:pt x="7" y="196"/>
                  </a:lnTo>
                  <a:lnTo>
                    <a:pt x="14" y="214"/>
                  </a:lnTo>
                  <a:lnTo>
                    <a:pt x="25" y="233"/>
                  </a:lnTo>
                  <a:lnTo>
                    <a:pt x="37" y="250"/>
                  </a:lnTo>
                  <a:lnTo>
                    <a:pt x="51" y="266"/>
                  </a:lnTo>
                  <a:lnTo>
                    <a:pt x="66" y="281"/>
                  </a:lnTo>
                  <a:lnTo>
                    <a:pt x="82" y="293"/>
                  </a:lnTo>
                  <a:lnTo>
                    <a:pt x="98" y="304"/>
                  </a:lnTo>
                  <a:lnTo>
                    <a:pt x="114" y="311"/>
                  </a:lnTo>
                  <a:lnTo>
                    <a:pt x="130" y="316"/>
                  </a:lnTo>
                  <a:lnTo>
                    <a:pt x="145" y="317"/>
                  </a:lnTo>
                  <a:lnTo>
                    <a:pt x="159" y="314"/>
                  </a:lnTo>
                  <a:lnTo>
                    <a:pt x="162" y="312"/>
                  </a:lnTo>
                  <a:lnTo>
                    <a:pt x="176" y="303"/>
                  </a:lnTo>
                  <a:lnTo>
                    <a:pt x="187" y="292"/>
                  </a:lnTo>
                  <a:lnTo>
                    <a:pt x="194" y="278"/>
                  </a:lnTo>
                  <a:lnTo>
                    <a:pt x="199" y="262"/>
                  </a:lnTo>
                  <a:lnTo>
                    <a:pt x="201" y="243"/>
                  </a:lnTo>
                  <a:lnTo>
                    <a:pt x="200" y="223"/>
                  </a:lnTo>
                  <a:lnTo>
                    <a:pt x="197" y="199"/>
                  </a:lnTo>
                  <a:lnTo>
                    <a:pt x="192" y="174"/>
                  </a:lnTo>
                  <a:lnTo>
                    <a:pt x="186" y="149"/>
                  </a:lnTo>
                  <a:lnTo>
                    <a:pt x="179" y="126"/>
                  </a:lnTo>
                  <a:lnTo>
                    <a:pt x="172" y="103"/>
                  </a:lnTo>
                  <a:lnTo>
                    <a:pt x="164" y="82"/>
                  </a:lnTo>
                  <a:lnTo>
                    <a:pt x="155" y="62"/>
                  </a:lnTo>
                  <a:lnTo>
                    <a:pt x="146" y="45"/>
                  </a:lnTo>
                  <a:lnTo>
                    <a:pt x="135" y="29"/>
                  </a:lnTo>
                  <a:lnTo>
                    <a:pt x="123" y="17"/>
                  </a:lnTo>
                  <a:lnTo>
                    <a:pt x="109" y="7"/>
                  </a:lnTo>
                  <a:lnTo>
                    <a:pt x="94" y="1"/>
                  </a:lnTo>
                  <a:lnTo>
                    <a:pt x="78" y="0"/>
                  </a:lnTo>
                  <a:lnTo>
                    <a:pt x="61" y="1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65"/>
            <p:cNvSpPr>
              <a:spLocks/>
            </p:cNvSpPr>
            <p:nvPr/>
          </p:nvSpPr>
          <p:spPr bwMode="auto">
            <a:xfrm>
              <a:off x="9679" y="6057"/>
              <a:ext cx="303" cy="165"/>
            </a:xfrm>
            <a:custGeom>
              <a:avLst/>
              <a:gdLst>
                <a:gd name="T0" fmla="*/ 0 w 303"/>
                <a:gd name="T1" fmla="*/ 79 h 165"/>
                <a:gd name="T2" fmla="*/ 0 w 303"/>
                <a:gd name="T3" fmla="*/ 79 h 165"/>
                <a:gd name="T4" fmla="*/ 1 w 303"/>
                <a:gd name="T5" fmla="*/ 91 h 165"/>
                <a:gd name="T6" fmla="*/ 7 w 303"/>
                <a:gd name="T7" fmla="*/ 108 h 165"/>
                <a:gd name="T8" fmla="*/ 19 w 303"/>
                <a:gd name="T9" fmla="*/ 123 h 165"/>
                <a:gd name="T10" fmla="*/ 35 w 303"/>
                <a:gd name="T11" fmla="*/ 134 h 165"/>
                <a:gd name="T12" fmla="*/ 54 w 303"/>
                <a:gd name="T13" fmla="*/ 143 h 165"/>
                <a:gd name="T14" fmla="*/ 76 w 303"/>
                <a:gd name="T15" fmla="*/ 150 h 165"/>
                <a:gd name="T16" fmla="*/ 100 w 303"/>
                <a:gd name="T17" fmla="*/ 155 h 165"/>
                <a:gd name="T18" fmla="*/ 124 w 303"/>
                <a:gd name="T19" fmla="*/ 159 h 165"/>
                <a:gd name="T20" fmla="*/ 148 w 303"/>
                <a:gd name="T21" fmla="*/ 162 h 165"/>
                <a:gd name="T22" fmla="*/ 170 w 303"/>
                <a:gd name="T23" fmla="*/ 164 h 165"/>
                <a:gd name="T24" fmla="*/ 173 w 303"/>
                <a:gd name="T25" fmla="*/ 165 h 165"/>
                <a:gd name="T26" fmla="*/ 198 w 303"/>
                <a:gd name="T27" fmla="*/ 165 h 165"/>
                <a:gd name="T28" fmla="*/ 222 w 303"/>
                <a:gd name="T29" fmla="*/ 161 h 165"/>
                <a:gd name="T30" fmla="*/ 244 w 303"/>
                <a:gd name="T31" fmla="*/ 153 h 165"/>
                <a:gd name="T32" fmla="*/ 264 w 303"/>
                <a:gd name="T33" fmla="*/ 143 h 165"/>
                <a:gd name="T34" fmla="*/ 280 w 303"/>
                <a:gd name="T35" fmla="*/ 130 h 165"/>
                <a:gd name="T36" fmla="*/ 292 w 303"/>
                <a:gd name="T37" fmla="*/ 116 h 165"/>
                <a:gd name="T38" fmla="*/ 300 w 303"/>
                <a:gd name="T39" fmla="*/ 101 h 165"/>
                <a:gd name="T40" fmla="*/ 303 w 303"/>
                <a:gd name="T41" fmla="*/ 87 h 165"/>
                <a:gd name="T42" fmla="*/ 302 w 303"/>
                <a:gd name="T43" fmla="*/ 78 h 165"/>
                <a:gd name="T44" fmla="*/ 295 w 303"/>
                <a:gd name="T45" fmla="*/ 63 h 165"/>
                <a:gd name="T46" fmla="*/ 282 w 303"/>
                <a:gd name="T47" fmla="*/ 49 h 165"/>
                <a:gd name="T48" fmla="*/ 265 w 303"/>
                <a:gd name="T49" fmla="*/ 35 h 165"/>
                <a:gd name="T50" fmla="*/ 245 w 303"/>
                <a:gd name="T51" fmla="*/ 23 h 165"/>
                <a:gd name="T52" fmla="*/ 223 w 303"/>
                <a:gd name="T53" fmla="*/ 13 h 165"/>
                <a:gd name="T54" fmla="*/ 200 w 303"/>
                <a:gd name="T55" fmla="*/ 6 h 165"/>
                <a:gd name="T56" fmla="*/ 178 w 303"/>
                <a:gd name="T57" fmla="*/ 1 h 165"/>
                <a:gd name="T58" fmla="*/ 177 w 303"/>
                <a:gd name="T59" fmla="*/ 1 h 165"/>
                <a:gd name="T60" fmla="*/ 159 w 303"/>
                <a:gd name="T61" fmla="*/ 0 h 165"/>
                <a:gd name="T62" fmla="*/ 137 w 303"/>
                <a:gd name="T63" fmla="*/ 0 h 165"/>
                <a:gd name="T64" fmla="*/ 114 w 303"/>
                <a:gd name="T65" fmla="*/ 1 h 165"/>
                <a:gd name="T66" fmla="*/ 91 w 303"/>
                <a:gd name="T67" fmla="*/ 5 h 165"/>
                <a:gd name="T68" fmla="*/ 68 w 303"/>
                <a:gd name="T69" fmla="*/ 11 h 165"/>
                <a:gd name="T70" fmla="*/ 46 w 303"/>
                <a:gd name="T71" fmla="*/ 19 h 165"/>
                <a:gd name="T72" fmla="*/ 27 w 303"/>
                <a:gd name="T73" fmla="*/ 30 h 165"/>
                <a:gd name="T74" fmla="*/ 13 w 303"/>
                <a:gd name="T75" fmla="*/ 43 h 165"/>
                <a:gd name="T76" fmla="*/ 3 w 303"/>
                <a:gd name="T77" fmla="*/ 60 h 165"/>
                <a:gd name="T78" fmla="*/ 0 w 303"/>
                <a:gd name="T79" fmla="*/ 7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3" h="165">
                  <a:moveTo>
                    <a:pt x="0" y="79"/>
                  </a:moveTo>
                  <a:lnTo>
                    <a:pt x="0" y="79"/>
                  </a:lnTo>
                  <a:lnTo>
                    <a:pt x="1" y="91"/>
                  </a:lnTo>
                  <a:lnTo>
                    <a:pt x="7" y="108"/>
                  </a:lnTo>
                  <a:lnTo>
                    <a:pt x="19" y="123"/>
                  </a:lnTo>
                  <a:lnTo>
                    <a:pt x="35" y="134"/>
                  </a:lnTo>
                  <a:lnTo>
                    <a:pt x="54" y="143"/>
                  </a:lnTo>
                  <a:lnTo>
                    <a:pt x="76" y="150"/>
                  </a:lnTo>
                  <a:lnTo>
                    <a:pt x="100" y="155"/>
                  </a:lnTo>
                  <a:lnTo>
                    <a:pt x="124" y="159"/>
                  </a:lnTo>
                  <a:lnTo>
                    <a:pt x="148" y="162"/>
                  </a:lnTo>
                  <a:lnTo>
                    <a:pt x="170" y="164"/>
                  </a:lnTo>
                  <a:lnTo>
                    <a:pt x="173" y="165"/>
                  </a:lnTo>
                  <a:lnTo>
                    <a:pt x="198" y="165"/>
                  </a:lnTo>
                  <a:lnTo>
                    <a:pt x="222" y="161"/>
                  </a:lnTo>
                  <a:lnTo>
                    <a:pt x="244" y="153"/>
                  </a:lnTo>
                  <a:lnTo>
                    <a:pt x="264" y="143"/>
                  </a:lnTo>
                  <a:lnTo>
                    <a:pt x="280" y="130"/>
                  </a:lnTo>
                  <a:lnTo>
                    <a:pt x="292" y="116"/>
                  </a:lnTo>
                  <a:lnTo>
                    <a:pt x="300" y="101"/>
                  </a:lnTo>
                  <a:lnTo>
                    <a:pt x="303" y="87"/>
                  </a:lnTo>
                  <a:lnTo>
                    <a:pt x="302" y="78"/>
                  </a:lnTo>
                  <a:lnTo>
                    <a:pt x="295" y="63"/>
                  </a:lnTo>
                  <a:lnTo>
                    <a:pt x="282" y="49"/>
                  </a:lnTo>
                  <a:lnTo>
                    <a:pt x="265" y="35"/>
                  </a:lnTo>
                  <a:lnTo>
                    <a:pt x="245" y="23"/>
                  </a:lnTo>
                  <a:lnTo>
                    <a:pt x="223" y="13"/>
                  </a:lnTo>
                  <a:lnTo>
                    <a:pt x="200" y="6"/>
                  </a:lnTo>
                  <a:lnTo>
                    <a:pt x="178" y="1"/>
                  </a:lnTo>
                  <a:lnTo>
                    <a:pt x="177" y="1"/>
                  </a:lnTo>
                  <a:lnTo>
                    <a:pt x="159" y="0"/>
                  </a:lnTo>
                  <a:lnTo>
                    <a:pt x="137" y="0"/>
                  </a:lnTo>
                  <a:lnTo>
                    <a:pt x="114" y="1"/>
                  </a:lnTo>
                  <a:lnTo>
                    <a:pt x="91" y="5"/>
                  </a:lnTo>
                  <a:lnTo>
                    <a:pt x="68" y="11"/>
                  </a:lnTo>
                  <a:lnTo>
                    <a:pt x="46" y="19"/>
                  </a:lnTo>
                  <a:lnTo>
                    <a:pt x="27" y="30"/>
                  </a:lnTo>
                  <a:lnTo>
                    <a:pt x="13" y="43"/>
                  </a:lnTo>
                  <a:lnTo>
                    <a:pt x="3" y="60"/>
                  </a:lnTo>
                  <a:lnTo>
                    <a:pt x="0" y="79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ash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64"/>
            <p:cNvSpPr>
              <a:spLocks/>
            </p:cNvSpPr>
            <p:nvPr/>
          </p:nvSpPr>
          <p:spPr bwMode="auto">
            <a:xfrm>
              <a:off x="9679" y="6057"/>
              <a:ext cx="303" cy="165"/>
            </a:xfrm>
            <a:custGeom>
              <a:avLst/>
              <a:gdLst>
                <a:gd name="T0" fmla="*/ 0 w 303"/>
                <a:gd name="T1" fmla="*/ 79 h 165"/>
                <a:gd name="T2" fmla="*/ 3 w 303"/>
                <a:gd name="T3" fmla="*/ 60 h 165"/>
                <a:gd name="T4" fmla="*/ 13 w 303"/>
                <a:gd name="T5" fmla="*/ 43 h 165"/>
                <a:gd name="T6" fmla="*/ 27 w 303"/>
                <a:gd name="T7" fmla="*/ 30 h 165"/>
                <a:gd name="T8" fmla="*/ 46 w 303"/>
                <a:gd name="T9" fmla="*/ 19 h 165"/>
                <a:gd name="T10" fmla="*/ 68 w 303"/>
                <a:gd name="T11" fmla="*/ 11 h 165"/>
                <a:gd name="T12" fmla="*/ 91 w 303"/>
                <a:gd name="T13" fmla="*/ 5 h 165"/>
                <a:gd name="T14" fmla="*/ 114 w 303"/>
                <a:gd name="T15" fmla="*/ 1 h 165"/>
                <a:gd name="T16" fmla="*/ 137 w 303"/>
                <a:gd name="T17" fmla="*/ 0 h 165"/>
                <a:gd name="T18" fmla="*/ 159 w 303"/>
                <a:gd name="T19" fmla="*/ 0 h 165"/>
                <a:gd name="T20" fmla="*/ 177 w 303"/>
                <a:gd name="T21" fmla="*/ 1 h 165"/>
                <a:gd name="T22" fmla="*/ 178 w 303"/>
                <a:gd name="T23" fmla="*/ 1 h 165"/>
                <a:gd name="T24" fmla="*/ 200 w 303"/>
                <a:gd name="T25" fmla="*/ 6 h 165"/>
                <a:gd name="T26" fmla="*/ 223 w 303"/>
                <a:gd name="T27" fmla="*/ 13 h 165"/>
                <a:gd name="T28" fmla="*/ 245 w 303"/>
                <a:gd name="T29" fmla="*/ 23 h 165"/>
                <a:gd name="T30" fmla="*/ 265 w 303"/>
                <a:gd name="T31" fmla="*/ 35 h 165"/>
                <a:gd name="T32" fmla="*/ 282 w 303"/>
                <a:gd name="T33" fmla="*/ 49 h 165"/>
                <a:gd name="T34" fmla="*/ 295 w 303"/>
                <a:gd name="T35" fmla="*/ 63 h 165"/>
                <a:gd name="T36" fmla="*/ 302 w 303"/>
                <a:gd name="T37" fmla="*/ 78 h 165"/>
                <a:gd name="T38" fmla="*/ 303 w 303"/>
                <a:gd name="T39" fmla="*/ 87 h 165"/>
                <a:gd name="T40" fmla="*/ 300 w 303"/>
                <a:gd name="T41" fmla="*/ 101 h 165"/>
                <a:gd name="T42" fmla="*/ 292 w 303"/>
                <a:gd name="T43" fmla="*/ 116 h 165"/>
                <a:gd name="T44" fmla="*/ 280 w 303"/>
                <a:gd name="T45" fmla="*/ 130 h 165"/>
                <a:gd name="T46" fmla="*/ 264 w 303"/>
                <a:gd name="T47" fmla="*/ 143 h 165"/>
                <a:gd name="T48" fmla="*/ 244 w 303"/>
                <a:gd name="T49" fmla="*/ 153 h 165"/>
                <a:gd name="T50" fmla="*/ 222 w 303"/>
                <a:gd name="T51" fmla="*/ 161 h 165"/>
                <a:gd name="T52" fmla="*/ 198 w 303"/>
                <a:gd name="T53" fmla="*/ 165 h 165"/>
                <a:gd name="T54" fmla="*/ 173 w 303"/>
                <a:gd name="T55" fmla="*/ 165 h 165"/>
                <a:gd name="T56" fmla="*/ 170 w 303"/>
                <a:gd name="T57" fmla="*/ 164 h 165"/>
                <a:gd name="T58" fmla="*/ 148 w 303"/>
                <a:gd name="T59" fmla="*/ 162 h 165"/>
                <a:gd name="T60" fmla="*/ 124 w 303"/>
                <a:gd name="T61" fmla="*/ 159 h 165"/>
                <a:gd name="T62" fmla="*/ 100 w 303"/>
                <a:gd name="T63" fmla="*/ 155 h 165"/>
                <a:gd name="T64" fmla="*/ 76 w 303"/>
                <a:gd name="T65" fmla="*/ 150 h 165"/>
                <a:gd name="T66" fmla="*/ 54 w 303"/>
                <a:gd name="T67" fmla="*/ 143 h 165"/>
                <a:gd name="T68" fmla="*/ 35 w 303"/>
                <a:gd name="T69" fmla="*/ 134 h 165"/>
                <a:gd name="T70" fmla="*/ 19 w 303"/>
                <a:gd name="T71" fmla="*/ 123 h 165"/>
                <a:gd name="T72" fmla="*/ 7 w 303"/>
                <a:gd name="T73" fmla="*/ 108 h 165"/>
                <a:gd name="T74" fmla="*/ 1 w 303"/>
                <a:gd name="T75" fmla="*/ 91 h 165"/>
                <a:gd name="T76" fmla="*/ 0 w 303"/>
                <a:gd name="T77" fmla="*/ 7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3" h="165">
                  <a:moveTo>
                    <a:pt x="0" y="79"/>
                  </a:moveTo>
                  <a:lnTo>
                    <a:pt x="3" y="60"/>
                  </a:lnTo>
                  <a:lnTo>
                    <a:pt x="13" y="43"/>
                  </a:lnTo>
                  <a:lnTo>
                    <a:pt x="27" y="30"/>
                  </a:lnTo>
                  <a:lnTo>
                    <a:pt x="46" y="19"/>
                  </a:lnTo>
                  <a:lnTo>
                    <a:pt x="68" y="11"/>
                  </a:lnTo>
                  <a:lnTo>
                    <a:pt x="91" y="5"/>
                  </a:lnTo>
                  <a:lnTo>
                    <a:pt x="114" y="1"/>
                  </a:lnTo>
                  <a:lnTo>
                    <a:pt x="137" y="0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78" y="1"/>
                  </a:lnTo>
                  <a:lnTo>
                    <a:pt x="200" y="6"/>
                  </a:lnTo>
                  <a:lnTo>
                    <a:pt x="223" y="13"/>
                  </a:lnTo>
                  <a:lnTo>
                    <a:pt x="245" y="23"/>
                  </a:lnTo>
                  <a:lnTo>
                    <a:pt x="265" y="35"/>
                  </a:lnTo>
                  <a:lnTo>
                    <a:pt x="282" y="49"/>
                  </a:lnTo>
                  <a:lnTo>
                    <a:pt x="295" y="63"/>
                  </a:lnTo>
                  <a:lnTo>
                    <a:pt x="302" y="78"/>
                  </a:lnTo>
                  <a:lnTo>
                    <a:pt x="303" y="87"/>
                  </a:lnTo>
                  <a:lnTo>
                    <a:pt x="300" y="101"/>
                  </a:lnTo>
                  <a:lnTo>
                    <a:pt x="292" y="116"/>
                  </a:lnTo>
                  <a:lnTo>
                    <a:pt x="280" y="130"/>
                  </a:lnTo>
                  <a:lnTo>
                    <a:pt x="264" y="143"/>
                  </a:lnTo>
                  <a:lnTo>
                    <a:pt x="244" y="153"/>
                  </a:lnTo>
                  <a:lnTo>
                    <a:pt x="222" y="161"/>
                  </a:lnTo>
                  <a:lnTo>
                    <a:pt x="198" y="165"/>
                  </a:lnTo>
                  <a:lnTo>
                    <a:pt x="173" y="165"/>
                  </a:lnTo>
                  <a:lnTo>
                    <a:pt x="170" y="164"/>
                  </a:lnTo>
                  <a:lnTo>
                    <a:pt x="148" y="162"/>
                  </a:lnTo>
                  <a:lnTo>
                    <a:pt x="124" y="159"/>
                  </a:lnTo>
                  <a:lnTo>
                    <a:pt x="100" y="155"/>
                  </a:lnTo>
                  <a:lnTo>
                    <a:pt x="76" y="150"/>
                  </a:lnTo>
                  <a:lnTo>
                    <a:pt x="54" y="143"/>
                  </a:lnTo>
                  <a:lnTo>
                    <a:pt x="35" y="134"/>
                  </a:lnTo>
                  <a:lnTo>
                    <a:pt x="19" y="123"/>
                  </a:lnTo>
                  <a:lnTo>
                    <a:pt x="7" y="108"/>
                  </a:lnTo>
                  <a:lnTo>
                    <a:pt x="1" y="91"/>
                  </a:lnTo>
                  <a:lnTo>
                    <a:pt x="0" y="79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63"/>
            <p:cNvSpPr>
              <a:spLocks/>
            </p:cNvSpPr>
            <p:nvPr/>
          </p:nvSpPr>
          <p:spPr bwMode="auto">
            <a:xfrm>
              <a:off x="10211" y="5842"/>
              <a:ext cx="178" cy="254"/>
            </a:xfrm>
            <a:custGeom>
              <a:avLst/>
              <a:gdLst>
                <a:gd name="T0" fmla="*/ 12 w 178"/>
                <a:gd name="T1" fmla="*/ 92 h 254"/>
                <a:gd name="T2" fmla="*/ 12 w 178"/>
                <a:gd name="T3" fmla="*/ 92 h 254"/>
                <a:gd name="T4" fmla="*/ 6 w 178"/>
                <a:gd name="T5" fmla="*/ 110 h 254"/>
                <a:gd name="T6" fmla="*/ 2 w 178"/>
                <a:gd name="T7" fmla="*/ 130 h 254"/>
                <a:gd name="T8" fmla="*/ 0 w 178"/>
                <a:gd name="T9" fmla="*/ 150 h 254"/>
                <a:gd name="T10" fmla="*/ 0 w 178"/>
                <a:gd name="T11" fmla="*/ 171 h 254"/>
                <a:gd name="T12" fmla="*/ 2 w 178"/>
                <a:gd name="T13" fmla="*/ 191 h 254"/>
                <a:gd name="T14" fmla="*/ 7 w 178"/>
                <a:gd name="T15" fmla="*/ 210 h 254"/>
                <a:gd name="T16" fmla="*/ 15 w 178"/>
                <a:gd name="T17" fmla="*/ 227 h 254"/>
                <a:gd name="T18" fmla="*/ 27 w 178"/>
                <a:gd name="T19" fmla="*/ 241 h 254"/>
                <a:gd name="T20" fmla="*/ 35 w 178"/>
                <a:gd name="T21" fmla="*/ 247 h 254"/>
                <a:gd name="T22" fmla="*/ 49 w 178"/>
                <a:gd name="T23" fmla="*/ 253 h 254"/>
                <a:gd name="T24" fmla="*/ 64 w 178"/>
                <a:gd name="T25" fmla="*/ 253 h 254"/>
                <a:gd name="T26" fmla="*/ 78 w 178"/>
                <a:gd name="T27" fmla="*/ 248 h 254"/>
                <a:gd name="T28" fmla="*/ 93 w 178"/>
                <a:gd name="T29" fmla="*/ 240 h 254"/>
                <a:gd name="T30" fmla="*/ 107 w 178"/>
                <a:gd name="T31" fmla="*/ 228 h 254"/>
                <a:gd name="T32" fmla="*/ 120 w 178"/>
                <a:gd name="T33" fmla="*/ 213 h 254"/>
                <a:gd name="T34" fmla="*/ 133 w 178"/>
                <a:gd name="T35" fmla="*/ 197 h 254"/>
                <a:gd name="T36" fmla="*/ 143 w 178"/>
                <a:gd name="T37" fmla="*/ 181 h 254"/>
                <a:gd name="T38" fmla="*/ 152 w 178"/>
                <a:gd name="T39" fmla="*/ 165 h 254"/>
                <a:gd name="T40" fmla="*/ 158 w 178"/>
                <a:gd name="T41" fmla="*/ 150 h 254"/>
                <a:gd name="T42" fmla="*/ 159 w 178"/>
                <a:gd name="T43" fmla="*/ 146 h 254"/>
                <a:gd name="T44" fmla="*/ 165 w 178"/>
                <a:gd name="T45" fmla="*/ 129 h 254"/>
                <a:gd name="T46" fmla="*/ 171 w 178"/>
                <a:gd name="T47" fmla="*/ 110 h 254"/>
                <a:gd name="T48" fmla="*/ 175 w 178"/>
                <a:gd name="T49" fmla="*/ 90 h 254"/>
                <a:gd name="T50" fmla="*/ 178 w 178"/>
                <a:gd name="T51" fmla="*/ 71 h 254"/>
                <a:gd name="T52" fmla="*/ 177 w 178"/>
                <a:gd name="T53" fmla="*/ 53 h 254"/>
                <a:gd name="T54" fmla="*/ 174 w 178"/>
                <a:gd name="T55" fmla="*/ 36 h 254"/>
                <a:gd name="T56" fmla="*/ 165 w 178"/>
                <a:gd name="T57" fmla="*/ 22 h 254"/>
                <a:gd name="T58" fmla="*/ 151 w 178"/>
                <a:gd name="T59" fmla="*/ 10 h 254"/>
                <a:gd name="T60" fmla="*/ 144 w 178"/>
                <a:gd name="T61" fmla="*/ 6 h 254"/>
                <a:gd name="T62" fmla="*/ 127 w 178"/>
                <a:gd name="T63" fmla="*/ 1 h 254"/>
                <a:gd name="T64" fmla="*/ 109 w 178"/>
                <a:gd name="T65" fmla="*/ 0 h 254"/>
                <a:gd name="T66" fmla="*/ 93 w 178"/>
                <a:gd name="T67" fmla="*/ 2 h 254"/>
                <a:gd name="T68" fmla="*/ 77 w 178"/>
                <a:gd name="T69" fmla="*/ 8 h 254"/>
                <a:gd name="T70" fmla="*/ 61 w 178"/>
                <a:gd name="T71" fmla="*/ 17 h 254"/>
                <a:gd name="T72" fmla="*/ 47 w 178"/>
                <a:gd name="T73" fmla="*/ 30 h 254"/>
                <a:gd name="T74" fmla="*/ 35 w 178"/>
                <a:gd name="T75" fmla="*/ 45 h 254"/>
                <a:gd name="T76" fmla="*/ 24 w 178"/>
                <a:gd name="T77" fmla="*/ 64 h 254"/>
                <a:gd name="T78" fmla="*/ 15 w 178"/>
                <a:gd name="T79" fmla="*/ 84 h 254"/>
                <a:gd name="T80" fmla="*/ 12 w 178"/>
                <a:gd name="T81" fmla="*/ 9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8" h="254">
                  <a:moveTo>
                    <a:pt x="12" y="92"/>
                  </a:moveTo>
                  <a:lnTo>
                    <a:pt x="12" y="92"/>
                  </a:lnTo>
                  <a:lnTo>
                    <a:pt x="6" y="110"/>
                  </a:lnTo>
                  <a:lnTo>
                    <a:pt x="2" y="130"/>
                  </a:lnTo>
                  <a:lnTo>
                    <a:pt x="0" y="150"/>
                  </a:lnTo>
                  <a:lnTo>
                    <a:pt x="0" y="171"/>
                  </a:lnTo>
                  <a:lnTo>
                    <a:pt x="2" y="191"/>
                  </a:lnTo>
                  <a:lnTo>
                    <a:pt x="7" y="210"/>
                  </a:lnTo>
                  <a:lnTo>
                    <a:pt x="15" y="227"/>
                  </a:lnTo>
                  <a:lnTo>
                    <a:pt x="27" y="241"/>
                  </a:lnTo>
                  <a:lnTo>
                    <a:pt x="35" y="247"/>
                  </a:lnTo>
                  <a:lnTo>
                    <a:pt x="49" y="253"/>
                  </a:lnTo>
                  <a:lnTo>
                    <a:pt x="64" y="253"/>
                  </a:lnTo>
                  <a:lnTo>
                    <a:pt x="78" y="248"/>
                  </a:lnTo>
                  <a:lnTo>
                    <a:pt x="93" y="240"/>
                  </a:lnTo>
                  <a:lnTo>
                    <a:pt x="107" y="228"/>
                  </a:lnTo>
                  <a:lnTo>
                    <a:pt x="120" y="213"/>
                  </a:lnTo>
                  <a:lnTo>
                    <a:pt x="133" y="197"/>
                  </a:lnTo>
                  <a:lnTo>
                    <a:pt x="143" y="181"/>
                  </a:lnTo>
                  <a:lnTo>
                    <a:pt x="152" y="165"/>
                  </a:lnTo>
                  <a:lnTo>
                    <a:pt x="158" y="150"/>
                  </a:lnTo>
                  <a:lnTo>
                    <a:pt x="159" y="146"/>
                  </a:lnTo>
                  <a:lnTo>
                    <a:pt x="165" y="129"/>
                  </a:lnTo>
                  <a:lnTo>
                    <a:pt x="171" y="110"/>
                  </a:lnTo>
                  <a:lnTo>
                    <a:pt x="175" y="90"/>
                  </a:lnTo>
                  <a:lnTo>
                    <a:pt x="178" y="71"/>
                  </a:lnTo>
                  <a:lnTo>
                    <a:pt x="177" y="53"/>
                  </a:lnTo>
                  <a:lnTo>
                    <a:pt x="174" y="36"/>
                  </a:lnTo>
                  <a:lnTo>
                    <a:pt x="165" y="22"/>
                  </a:lnTo>
                  <a:lnTo>
                    <a:pt x="151" y="10"/>
                  </a:lnTo>
                  <a:lnTo>
                    <a:pt x="144" y="6"/>
                  </a:lnTo>
                  <a:lnTo>
                    <a:pt x="127" y="1"/>
                  </a:lnTo>
                  <a:lnTo>
                    <a:pt x="109" y="0"/>
                  </a:lnTo>
                  <a:lnTo>
                    <a:pt x="93" y="2"/>
                  </a:lnTo>
                  <a:lnTo>
                    <a:pt x="77" y="8"/>
                  </a:lnTo>
                  <a:lnTo>
                    <a:pt x="61" y="17"/>
                  </a:lnTo>
                  <a:lnTo>
                    <a:pt x="47" y="30"/>
                  </a:lnTo>
                  <a:lnTo>
                    <a:pt x="35" y="45"/>
                  </a:lnTo>
                  <a:lnTo>
                    <a:pt x="24" y="64"/>
                  </a:lnTo>
                  <a:lnTo>
                    <a:pt x="15" y="84"/>
                  </a:lnTo>
                  <a:lnTo>
                    <a:pt x="12" y="92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62"/>
            <p:cNvSpPr>
              <a:spLocks/>
            </p:cNvSpPr>
            <p:nvPr/>
          </p:nvSpPr>
          <p:spPr bwMode="auto">
            <a:xfrm>
              <a:off x="10211" y="5842"/>
              <a:ext cx="178" cy="254"/>
            </a:xfrm>
            <a:custGeom>
              <a:avLst/>
              <a:gdLst>
                <a:gd name="T0" fmla="*/ 12 w 178"/>
                <a:gd name="T1" fmla="*/ 92 h 254"/>
                <a:gd name="T2" fmla="*/ 6 w 178"/>
                <a:gd name="T3" fmla="*/ 110 h 254"/>
                <a:gd name="T4" fmla="*/ 2 w 178"/>
                <a:gd name="T5" fmla="*/ 130 h 254"/>
                <a:gd name="T6" fmla="*/ 0 w 178"/>
                <a:gd name="T7" fmla="*/ 150 h 254"/>
                <a:gd name="T8" fmla="*/ 0 w 178"/>
                <a:gd name="T9" fmla="*/ 171 h 254"/>
                <a:gd name="T10" fmla="*/ 2 w 178"/>
                <a:gd name="T11" fmla="*/ 191 h 254"/>
                <a:gd name="T12" fmla="*/ 7 w 178"/>
                <a:gd name="T13" fmla="*/ 210 h 254"/>
                <a:gd name="T14" fmla="*/ 15 w 178"/>
                <a:gd name="T15" fmla="*/ 227 h 254"/>
                <a:gd name="T16" fmla="*/ 27 w 178"/>
                <a:gd name="T17" fmla="*/ 241 h 254"/>
                <a:gd name="T18" fmla="*/ 35 w 178"/>
                <a:gd name="T19" fmla="*/ 247 h 254"/>
                <a:gd name="T20" fmla="*/ 49 w 178"/>
                <a:gd name="T21" fmla="*/ 253 h 254"/>
                <a:gd name="T22" fmla="*/ 64 w 178"/>
                <a:gd name="T23" fmla="*/ 253 h 254"/>
                <a:gd name="T24" fmla="*/ 78 w 178"/>
                <a:gd name="T25" fmla="*/ 248 h 254"/>
                <a:gd name="T26" fmla="*/ 93 w 178"/>
                <a:gd name="T27" fmla="*/ 240 h 254"/>
                <a:gd name="T28" fmla="*/ 107 w 178"/>
                <a:gd name="T29" fmla="*/ 228 h 254"/>
                <a:gd name="T30" fmla="*/ 120 w 178"/>
                <a:gd name="T31" fmla="*/ 213 h 254"/>
                <a:gd name="T32" fmla="*/ 133 w 178"/>
                <a:gd name="T33" fmla="*/ 197 h 254"/>
                <a:gd name="T34" fmla="*/ 143 w 178"/>
                <a:gd name="T35" fmla="*/ 181 h 254"/>
                <a:gd name="T36" fmla="*/ 152 w 178"/>
                <a:gd name="T37" fmla="*/ 165 h 254"/>
                <a:gd name="T38" fmla="*/ 158 w 178"/>
                <a:gd name="T39" fmla="*/ 150 h 254"/>
                <a:gd name="T40" fmla="*/ 159 w 178"/>
                <a:gd name="T41" fmla="*/ 146 h 254"/>
                <a:gd name="T42" fmla="*/ 165 w 178"/>
                <a:gd name="T43" fmla="*/ 129 h 254"/>
                <a:gd name="T44" fmla="*/ 171 w 178"/>
                <a:gd name="T45" fmla="*/ 110 h 254"/>
                <a:gd name="T46" fmla="*/ 175 w 178"/>
                <a:gd name="T47" fmla="*/ 90 h 254"/>
                <a:gd name="T48" fmla="*/ 178 w 178"/>
                <a:gd name="T49" fmla="*/ 71 h 254"/>
                <a:gd name="T50" fmla="*/ 177 w 178"/>
                <a:gd name="T51" fmla="*/ 53 h 254"/>
                <a:gd name="T52" fmla="*/ 174 w 178"/>
                <a:gd name="T53" fmla="*/ 36 h 254"/>
                <a:gd name="T54" fmla="*/ 165 w 178"/>
                <a:gd name="T55" fmla="*/ 22 h 254"/>
                <a:gd name="T56" fmla="*/ 151 w 178"/>
                <a:gd name="T57" fmla="*/ 10 h 254"/>
                <a:gd name="T58" fmla="*/ 144 w 178"/>
                <a:gd name="T59" fmla="*/ 6 h 254"/>
                <a:gd name="T60" fmla="*/ 127 w 178"/>
                <a:gd name="T61" fmla="*/ 1 h 254"/>
                <a:gd name="T62" fmla="*/ 109 w 178"/>
                <a:gd name="T63" fmla="*/ 0 h 254"/>
                <a:gd name="T64" fmla="*/ 93 w 178"/>
                <a:gd name="T65" fmla="*/ 2 h 254"/>
                <a:gd name="T66" fmla="*/ 77 w 178"/>
                <a:gd name="T67" fmla="*/ 8 h 254"/>
                <a:gd name="T68" fmla="*/ 61 w 178"/>
                <a:gd name="T69" fmla="*/ 17 h 254"/>
                <a:gd name="T70" fmla="*/ 47 w 178"/>
                <a:gd name="T71" fmla="*/ 30 h 254"/>
                <a:gd name="T72" fmla="*/ 35 w 178"/>
                <a:gd name="T73" fmla="*/ 45 h 254"/>
                <a:gd name="T74" fmla="*/ 24 w 178"/>
                <a:gd name="T75" fmla="*/ 64 h 254"/>
                <a:gd name="T76" fmla="*/ 15 w 178"/>
                <a:gd name="T77" fmla="*/ 84 h 254"/>
                <a:gd name="T78" fmla="*/ 12 w 178"/>
                <a:gd name="T79" fmla="*/ 9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8" h="254">
                  <a:moveTo>
                    <a:pt x="12" y="92"/>
                  </a:moveTo>
                  <a:lnTo>
                    <a:pt x="6" y="110"/>
                  </a:lnTo>
                  <a:lnTo>
                    <a:pt x="2" y="130"/>
                  </a:lnTo>
                  <a:lnTo>
                    <a:pt x="0" y="150"/>
                  </a:lnTo>
                  <a:lnTo>
                    <a:pt x="0" y="171"/>
                  </a:lnTo>
                  <a:lnTo>
                    <a:pt x="2" y="191"/>
                  </a:lnTo>
                  <a:lnTo>
                    <a:pt x="7" y="210"/>
                  </a:lnTo>
                  <a:lnTo>
                    <a:pt x="15" y="227"/>
                  </a:lnTo>
                  <a:lnTo>
                    <a:pt x="27" y="241"/>
                  </a:lnTo>
                  <a:lnTo>
                    <a:pt x="35" y="247"/>
                  </a:lnTo>
                  <a:lnTo>
                    <a:pt x="49" y="253"/>
                  </a:lnTo>
                  <a:lnTo>
                    <a:pt x="64" y="253"/>
                  </a:lnTo>
                  <a:lnTo>
                    <a:pt x="78" y="248"/>
                  </a:lnTo>
                  <a:lnTo>
                    <a:pt x="93" y="240"/>
                  </a:lnTo>
                  <a:lnTo>
                    <a:pt x="107" y="228"/>
                  </a:lnTo>
                  <a:lnTo>
                    <a:pt x="120" y="213"/>
                  </a:lnTo>
                  <a:lnTo>
                    <a:pt x="133" y="197"/>
                  </a:lnTo>
                  <a:lnTo>
                    <a:pt x="143" y="181"/>
                  </a:lnTo>
                  <a:lnTo>
                    <a:pt x="152" y="165"/>
                  </a:lnTo>
                  <a:lnTo>
                    <a:pt x="158" y="150"/>
                  </a:lnTo>
                  <a:lnTo>
                    <a:pt x="159" y="146"/>
                  </a:lnTo>
                  <a:lnTo>
                    <a:pt x="165" y="129"/>
                  </a:lnTo>
                  <a:lnTo>
                    <a:pt x="171" y="110"/>
                  </a:lnTo>
                  <a:lnTo>
                    <a:pt x="175" y="90"/>
                  </a:lnTo>
                  <a:lnTo>
                    <a:pt x="178" y="71"/>
                  </a:lnTo>
                  <a:lnTo>
                    <a:pt x="177" y="53"/>
                  </a:lnTo>
                  <a:lnTo>
                    <a:pt x="174" y="36"/>
                  </a:lnTo>
                  <a:lnTo>
                    <a:pt x="165" y="22"/>
                  </a:lnTo>
                  <a:lnTo>
                    <a:pt x="151" y="10"/>
                  </a:lnTo>
                  <a:lnTo>
                    <a:pt x="144" y="6"/>
                  </a:lnTo>
                  <a:lnTo>
                    <a:pt x="127" y="1"/>
                  </a:lnTo>
                  <a:lnTo>
                    <a:pt x="109" y="0"/>
                  </a:lnTo>
                  <a:lnTo>
                    <a:pt x="93" y="2"/>
                  </a:lnTo>
                  <a:lnTo>
                    <a:pt x="77" y="8"/>
                  </a:lnTo>
                  <a:lnTo>
                    <a:pt x="61" y="17"/>
                  </a:lnTo>
                  <a:lnTo>
                    <a:pt x="47" y="30"/>
                  </a:lnTo>
                  <a:lnTo>
                    <a:pt x="35" y="45"/>
                  </a:lnTo>
                  <a:lnTo>
                    <a:pt x="24" y="64"/>
                  </a:lnTo>
                  <a:lnTo>
                    <a:pt x="15" y="84"/>
                  </a:lnTo>
                  <a:lnTo>
                    <a:pt x="12" y="92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61"/>
            <p:cNvSpPr>
              <a:spLocks/>
            </p:cNvSpPr>
            <p:nvPr/>
          </p:nvSpPr>
          <p:spPr bwMode="auto">
            <a:xfrm>
              <a:off x="10238" y="5328"/>
              <a:ext cx="149" cy="280"/>
            </a:xfrm>
            <a:custGeom>
              <a:avLst/>
              <a:gdLst>
                <a:gd name="T0" fmla="*/ 70 w 149"/>
                <a:gd name="T1" fmla="*/ 0 h 280"/>
                <a:gd name="T2" fmla="*/ 70 w 149"/>
                <a:gd name="T3" fmla="*/ 0 h 280"/>
                <a:gd name="T4" fmla="*/ 56 w 149"/>
                <a:gd name="T5" fmla="*/ 3 h 280"/>
                <a:gd name="T6" fmla="*/ 43 w 149"/>
                <a:gd name="T7" fmla="*/ 12 h 280"/>
                <a:gd name="T8" fmla="*/ 32 w 149"/>
                <a:gd name="T9" fmla="*/ 25 h 280"/>
                <a:gd name="T10" fmla="*/ 22 w 149"/>
                <a:gd name="T11" fmla="*/ 43 h 280"/>
                <a:gd name="T12" fmla="*/ 13 w 149"/>
                <a:gd name="T13" fmla="*/ 64 h 280"/>
                <a:gd name="T14" fmla="*/ 7 w 149"/>
                <a:gd name="T15" fmla="*/ 86 h 280"/>
                <a:gd name="T16" fmla="*/ 2 w 149"/>
                <a:gd name="T17" fmla="*/ 110 h 280"/>
                <a:gd name="T18" fmla="*/ 0 w 149"/>
                <a:gd name="T19" fmla="*/ 134 h 280"/>
                <a:gd name="T20" fmla="*/ 0 w 149"/>
                <a:gd name="T21" fmla="*/ 158 h 280"/>
                <a:gd name="T22" fmla="*/ 0 w 149"/>
                <a:gd name="T23" fmla="*/ 171 h 280"/>
                <a:gd name="T24" fmla="*/ 5 w 149"/>
                <a:gd name="T25" fmla="*/ 200 h 280"/>
                <a:gd name="T26" fmla="*/ 13 w 149"/>
                <a:gd name="T27" fmla="*/ 225 h 280"/>
                <a:gd name="T28" fmla="*/ 24 w 149"/>
                <a:gd name="T29" fmla="*/ 245 h 280"/>
                <a:gd name="T30" fmla="*/ 36 w 149"/>
                <a:gd name="T31" fmla="*/ 261 h 280"/>
                <a:gd name="T32" fmla="*/ 51 w 149"/>
                <a:gd name="T33" fmla="*/ 272 h 280"/>
                <a:gd name="T34" fmla="*/ 67 w 149"/>
                <a:gd name="T35" fmla="*/ 278 h 280"/>
                <a:gd name="T36" fmla="*/ 78 w 149"/>
                <a:gd name="T37" fmla="*/ 279 h 280"/>
                <a:gd name="T38" fmla="*/ 92 w 149"/>
                <a:gd name="T39" fmla="*/ 276 h 280"/>
                <a:gd name="T40" fmla="*/ 105 w 149"/>
                <a:gd name="T41" fmla="*/ 266 h 280"/>
                <a:gd name="T42" fmla="*/ 117 w 149"/>
                <a:gd name="T43" fmla="*/ 250 h 280"/>
                <a:gd name="T44" fmla="*/ 127 w 149"/>
                <a:gd name="T45" fmla="*/ 231 h 280"/>
                <a:gd name="T46" fmla="*/ 135 w 149"/>
                <a:gd name="T47" fmla="*/ 208 h 280"/>
                <a:gd name="T48" fmla="*/ 142 w 149"/>
                <a:gd name="T49" fmla="*/ 184 h 280"/>
                <a:gd name="T50" fmla="*/ 146 w 149"/>
                <a:gd name="T51" fmla="*/ 159 h 280"/>
                <a:gd name="T52" fmla="*/ 148 w 149"/>
                <a:gd name="T53" fmla="*/ 136 h 280"/>
                <a:gd name="T54" fmla="*/ 148 w 149"/>
                <a:gd name="T55" fmla="*/ 132 h 280"/>
                <a:gd name="T56" fmla="*/ 148 w 149"/>
                <a:gd name="T57" fmla="*/ 107 h 280"/>
                <a:gd name="T58" fmla="*/ 146 w 149"/>
                <a:gd name="T59" fmla="*/ 83 h 280"/>
                <a:gd name="T60" fmla="*/ 141 w 149"/>
                <a:gd name="T61" fmla="*/ 60 h 280"/>
                <a:gd name="T62" fmla="*/ 134 w 149"/>
                <a:gd name="T63" fmla="*/ 39 h 280"/>
                <a:gd name="T64" fmla="*/ 123 w 149"/>
                <a:gd name="T65" fmla="*/ 22 h 280"/>
                <a:gd name="T66" fmla="*/ 108 w 149"/>
                <a:gd name="T67" fmla="*/ 9 h 280"/>
                <a:gd name="T68" fmla="*/ 87 w 149"/>
                <a:gd name="T69" fmla="*/ 1 h 280"/>
                <a:gd name="T70" fmla="*/ 70 w 149"/>
                <a:gd name="T71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9" h="280">
                  <a:moveTo>
                    <a:pt x="70" y="0"/>
                  </a:moveTo>
                  <a:lnTo>
                    <a:pt x="70" y="0"/>
                  </a:lnTo>
                  <a:lnTo>
                    <a:pt x="56" y="3"/>
                  </a:lnTo>
                  <a:lnTo>
                    <a:pt x="43" y="12"/>
                  </a:lnTo>
                  <a:lnTo>
                    <a:pt x="32" y="25"/>
                  </a:lnTo>
                  <a:lnTo>
                    <a:pt x="22" y="43"/>
                  </a:lnTo>
                  <a:lnTo>
                    <a:pt x="13" y="64"/>
                  </a:lnTo>
                  <a:lnTo>
                    <a:pt x="7" y="86"/>
                  </a:lnTo>
                  <a:lnTo>
                    <a:pt x="2" y="110"/>
                  </a:lnTo>
                  <a:lnTo>
                    <a:pt x="0" y="134"/>
                  </a:lnTo>
                  <a:lnTo>
                    <a:pt x="0" y="158"/>
                  </a:lnTo>
                  <a:lnTo>
                    <a:pt x="0" y="171"/>
                  </a:lnTo>
                  <a:lnTo>
                    <a:pt x="5" y="200"/>
                  </a:lnTo>
                  <a:lnTo>
                    <a:pt x="13" y="225"/>
                  </a:lnTo>
                  <a:lnTo>
                    <a:pt x="24" y="245"/>
                  </a:lnTo>
                  <a:lnTo>
                    <a:pt x="36" y="261"/>
                  </a:lnTo>
                  <a:lnTo>
                    <a:pt x="51" y="272"/>
                  </a:lnTo>
                  <a:lnTo>
                    <a:pt x="67" y="278"/>
                  </a:lnTo>
                  <a:lnTo>
                    <a:pt x="78" y="279"/>
                  </a:lnTo>
                  <a:lnTo>
                    <a:pt x="92" y="276"/>
                  </a:lnTo>
                  <a:lnTo>
                    <a:pt x="105" y="266"/>
                  </a:lnTo>
                  <a:lnTo>
                    <a:pt x="117" y="250"/>
                  </a:lnTo>
                  <a:lnTo>
                    <a:pt x="127" y="231"/>
                  </a:lnTo>
                  <a:lnTo>
                    <a:pt x="135" y="208"/>
                  </a:lnTo>
                  <a:lnTo>
                    <a:pt x="142" y="184"/>
                  </a:lnTo>
                  <a:lnTo>
                    <a:pt x="146" y="159"/>
                  </a:lnTo>
                  <a:lnTo>
                    <a:pt x="148" y="136"/>
                  </a:lnTo>
                  <a:lnTo>
                    <a:pt x="148" y="132"/>
                  </a:lnTo>
                  <a:lnTo>
                    <a:pt x="148" y="107"/>
                  </a:lnTo>
                  <a:lnTo>
                    <a:pt x="146" y="83"/>
                  </a:lnTo>
                  <a:lnTo>
                    <a:pt x="141" y="60"/>
                  </a:lnTo>
                  <a:lnTo>
                    <a:pt x="134" y="39"/>
                  </a:lnTo>
                  <a:lnTo>
                    <a:pt x="123" y="22"/>
                  </a:lnTo>
                  <a:lnTo>
                    <a:pt x="108" y="9"/>
                  </a:lnTo>
                  <a:lnTo>
                    <a:pt x="87" y="1"/>
                  </a:lnTo>
                  <a:lnTo>
                    <a:pt x="70" y="0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60"/>
            <p:cNvSpPr>
              <a:spLocks/>
            </p:cNvSpPr>
            <p:nvPr/>
          </p:nvSpPr>
          <p:spPr bwMode="auto">
            <a:xfrm>
              <a:off x="10238" y="5328"/>
              <a:ext cx="149" cy="280"/>
            </a:xfrm>
            <a:custGeom>
              <a:avLst/>
              <a:gdLst>
                <a:gd name="T0" fmla="*/ 70 w 149"/>
                <a:gd name="T1" fmla="*/ 0 h 280"/>
                <a:gd name="T2" fmla="*/ 56 w 149"/>
                <a:gd name="T3" fmla="*/ 3 h 280"/>
                <a:gd name="T4" fmla="*/ 43 w 149"/>
                <a:gd name="T5" fmla="*/ 12 h 280"/>
                <a:gd name="T6" fmla="*/ 32 w 149"/>
                <a:gd name="T7" fmla="*/ 25 h 280"/>
                <a:gd name="T8" fmla="*/ 22 w 149"/>
                <a:gd name="T9" fmla="*/ 43 h 280"/>
                <a:gd name="T10" fmla="*/ 13 w 149"/>
                <a:gd name="T11" fmla="*/ 64 h 280"/>
                <a:gd name="T12" fmla="*/ 7 w 149"/>
                <a:gd name="T13" fmla="*/ 86 h 280"/>
                <a:gd name="T14" fmla="*/ 2 w 149"/>
                <a:gd name="T15" fmla="*/ 110 h 280"/>
                <a:gd name="T16" fmla="*/ 0 w 149"/>
                <a:gd name="T17" fmla="*/ 134 h 280"/>
                <a:gd name="T18" fmla="*/ 0 w 149"/>
                <a:gd name="T19" fmla="*/ 158 h 280"/>
                <a:gd name="T20" fmla="*/ 0 w 149"/>
                <a:gd name="T21" fmla="*/ 171 h 280"/>
                <a:gd name="T22" fmla="*/ 5 w 149"/>
                <a:gd name="T23" fmla="*/ 200 h 280"/>
                <a:gd name="T24" fmla="*/ 13 w 149"/>
                <a:gd name="T25" fmla="*/ 225 h 280"/>
                <a:gd name="T26" fmla="*/ 24 w 149"/>
                <a:gd name="T27" fmla="*/ 245 h 280"/>
                <a:gd name="T28" fmla="*/ 36 w 149"/>
                <a:gd name="T29" fmla="*/ 261 h 280"/>
                <a:gd name="T30" fmla="*/ 51 w 149"/>
                <a:gd name="T31" fmla="*/ 272 h 280"/>
                <a:gd name="T32" fmla="*/ 67 w 149"/>
                <a:gd name="T33" fmla="*/ 278 h 280"/>
                <a:gd name="T34" fmla="*/ 78 w 149"/>
                <a:gd name="T35" fmla="*/ 279 h 280"/>
                <a:gd name="T36" fmla="*/ 92 w 149"/>
                <a:gd name="T37" fmla="*/ 276 h 280"/>
                <a:gd name="T38" fmla="*/ 105 w 149"/>
                <a:gd name="T39" fmla="*/ 266 h 280"/>
                <a:gd name="T40" fmla="*/ 117 w 149"/>
                <a:gd name="T41" fmla="*/ 250 h 280"/>
                <a:gd name="T42" fmla="*/ 127 w 149"/>
                <a:gd name="T43" fmla="*/ 231 h 280"/>
                <a:gd name="T44" fmla="*/ 135 w 149"/>
                <a:gd name="T45" fmla="*/ 208 h 280"/>
                <a:gd name="T46" fmla="*/ 142 w 149"/>
                <a:gd name="T47" fmla="*/ 184 h 280"/>
                <a:gd name="T48" fmla="*/ 146 w 149"/>
                <a:gd name="T49" fmla="*/ 159 h 280"/>
                <a:gd name="T50" fmla="*/ 148 w 149"/>
                <a:gd name="T51" fmla="*/ 136 h 280"/>
                <a:gd name="T52" fmla="*/ 148 w 149"/>
                <a:gd name="T53" fmla="*/ 132 h 280"/>
                <a:gd name="T54" fmla="*/ 148 w 149"/>
                <a:gd name="T55" fmla="*/ 107 h 280"/>
                <a:gd name="T56" fmla="*/ 146 w 149"/>
                <a:gd name="T57" fmla="*/ 83 h 280"/>
                <a:gd name="T58" fmla="*/ 141 w 149"/>
                <a:gd name="T59" fmla="*/ 60 h 280"/>
                <a:gd name="T60" fmla="*/ 134 w 149"/>
                <a:gd name="T61" fmla="*/ 39 h 280"/>
                <a:gd name="T62" fmla="*/ 123 w 149"/>
                <a:gd name="T63" fmla="*/ 22 h 280"/>
                <a:gd name="T64" fmla="*/ 108 w 149"/>
                <a:gd name="T65" fmla="*/ 9 h 280"/>
                <a:gd name="T66" fmla="*/ 87 w 149"/>
                <a:gd name="T67" fmla="*/ 1 h 280"/>
                <a:gd name="T68" fmla="*/ 70 w 149"/>
                <a:gd name="T6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9" h="280">
                  <a:moveTo>
                    <a:pt x="70" y="0"/>
                  </a:moveTo>
                  <a:lnTo>
                    <a:pt x="56" y="3"/>
                  </a:lnTo>
                  <a:lnTo>
                    <a:pt x="43" y="12"/>
                  </a:lnTo>
                  <a:lnTo>
                    <a:pt x="32" y="25"/>
                  </a:lnTo>
                  <a:lnTo>
                    <a:pt x="22" y="43"/>
                  </a:lnTo>
                  <a:lnTo>
                    <a:pt x="13" y="64"/>
                  </a:lnTo>
                  <a:lnTo>
                    <a:pt x="7" y="86"/>
                  </a:lnTo>
                  <a:lnTo>
                    <a:pt x="2" y="110"/>
                  </a:lnTo>
                  <a:lnTo>
                    <a:pt x="0" y="134"/>
                  </a:lnTo>
                  <a:lnTo>
                    <a:pt x="0" y="158"/>
                  </a:lnTo>
                  <a:lnTo>
                    <a:pt x="0" y="171"/>
                  </a:lnTo>
                  <a:lnTo>
                    <a:pt x="5" y="200"/>
                  </a:lnTo>
                  <a:lnTo>
                    <a:pt x="13" y="225"/>
                  </a:lnTo>
                  <a:lnTo>
                    <a:pt x="24" y="245"/>
                  </a:lnTo>
                  <a:lnTo>
                    <a:pt x="36" y="261"/>
                  </a:lnTo>
                  <a:lnTo>
                    <a:pt x="51" y="272"/>
                  </a:lnTo>
                  <a:lnTo>
                    <a:pt x="67" y="278"/>
                  </a:lnTo>
                  <a:lnTo>
                    <a:pt x="78" y="279"/>
                  </a:lnTo>
                  <a:lnTo>
                    <a:pt x="92" y="276"/>
                  </a:lnTo>
                  <a:lnTo>
                    <a:pt x="105" y="266"/>
                  </a:lnTo>
                  <a:lnTo>
                    <a:pt x="117" y="250"/>
                  </a:lnTo>
                  <a:lnTo>
                    <a:pt x="127" y="231"/>
                  </a:lnTo>
                  <a:lnTo>
                    <a:pt x="135" y="208"/>
                  </a:lnTo>
                  <a:lnTo>
                    <a:pt x="142" y="184"/>
                  </a:lnTo>
                  <a:lnTo>
                    <a:pt x="146" y="159"/>
                  </a:lnTo>
                  <a:lnTo>
                    <a:pt x="148" y="136"/>
                  </a:lnTo>
                  <a:lnTo>
                    <a:pt x="148" y="132"/>
                  </a:lnTo>
                  <a:lnTo>
                    <a:pt x="148" y="107"/>
                  </a:lnTo>
                  <a:lnTo>
                    <a:pt x="146" y="83"/>
                  </a:lnTo>
                  <a:lnTo>
                    <a:pt x="141" y="60"/>
                  </a:lnTo>
                  <a:lnTo>
                    <a:pt x="134" y="39"/>
                  </a:lnTo>
                  <a:lnTo>
                    <a:pt x="123" y="22"/>
                  </a:lnTo>
                  <a:lnTo>
                    <a:pt x="108" y="9"/>
                  </a:lnTo>
                  <a:lnTo>
                    <a:pt x="87" y="1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auto">
            <a:xfrm>
              <a:off x="9065" y="4728"/>
              <a:ext cx="54" cy="31"/>
            </a:xfrm>
            <a:custGeom>
              <a:avLst/>
              <a:gdLst>
                <a:gd name="T0" fmla="*/ 0 w 54"/>
                <a:gd name="T1" fmla="*/ 31 h 31"/>
                <a:gd name="T2" fmla="*/ 17 w 54"/>
                <a:gd name="T3" fmla="*/ 22 h 31"/>
                <a:gd name="T4" fmla="*/ 35 w 54"/>
                <a:gd name="T5" fmla="*/ 12 h 31"/>
                <a:gd name="T6" fmla="*/ 52 w 54"/>
                <a:gd name="T7" fmla="*/ 1 h 31"/>
                <a:gd name="T8" fmla="*/ 54 w 54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31">
                  <a:moveTo>
                    <a:pt x="0" y="31"/>
                  </a:moveTo>
                  <a:lnTo>
                    <a:pt x="17" y="22"/>
                  </a:lnTo>
                  <a:lnTo>
                    <a:pt x="35" y="12"/>
                  </a:lnTo>
                  <a:lnTo>
                    <a:pt x="52" y="1"/>
                  </a:lnTo>
                  <a:lnTo>
                    <a:pt x="54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58"/>
            <p:cNvSpPr>
              <a:spLocks/>
            </p:cNvSpPr>
            <p:nvPr/>
          </p:nvSpPr>
          <p:spPr bwMode="auto">
            <a:xfrm>
              <a:off x="9104" y="4751"/>
              <a:ext cx="62" cy="23"/>
            </a:xfrm>
            <a:custGeom>
              <a:avLst/>
              <a:gdLst>
                <a:gd name="T0" fmla="*/ 0 w 62"/>
                <a:gd name="T1" fmla="*/ 23 h 23"/>
                <a:gd name="T2" fmla="*/ 13 w 62"/>
                <a:gd name="T3" fmla="*/ 18 h 23"/>
                <a:gd name="T4" fmla="*/ 34 w 62"/>
                <a:gd name="T5" fmla="*/ 9 h 23"/>
                <a:gd name="T6" fmla="*/ 56 w 62"/>
                <a:gd name="T7" fmla="*/ 1 h 23"/>
                <a:gd name="T8" fmla="*/ 62 w 6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23">
                  <a:moveTo>
                    <a:pt x="0" y="23"/>
                  </a:moveTo>
                  <a:lnTo>
                    <a:pt x="13" y="18"/>
                  </a:lnTo>
                  <a:lnTo>
                    <a:pt x="34" y="9"/>
                  </a:lnTo>
                  <a:lnTo>
                    <a:pt x="56" y="1"/>
                  </a:lnTo>
                  <a:lnTo>
                    <a:pt x="62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9726" y="4069"/>
              <a:ext cx="85" cy="62"/>
            </a:xfrm>
            <a:custGeom>
              <a:avLst/>
              <a:gdLst>
                <a:gd name="T0" fmla="*/ 0 w 85"/>
                <a:gd name="T1" fmla="*/ 0 h 62"/>
                <a:gd name="T2" fmla="*/ 14 w 85"/>
                <a:gd name="T3" fmla="*/ 14 h 62"/>
                <a:gd name="T4" fmla="*/ 29 w 85"/>
                <a:gd name="T5" fmla="*/ 27 h 62"/>
                <a:gd name="T6" fmla="*/ 45 w 85"/>
                <a:gd name="T7" fmla="*/ 39 h 62"/>
                <a:gd name="T8" fmla="*/ 62 w 85"/>
                <a:gd name="T9" fmla="*/ 49 h 62"/>
                <a:gd name="T10" fmla="*/ 80 w 85"/>
                <a:gd name="T11" fmla="*/ 59 h 62"/>
                <a:gd name="T12" fmla="*/ 85 w 85"/>
                <a:gd name="T13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62">
                  <a:moveTo>
                    <a:pt x="0" y="0"/>
                  </a:moveTo>
                  <a:lnTo>
                    <a:pt x="14" y="14"/>
                  </a:lnTo>
                  <a:lnTo>
                    <a:pt x="29" y="27"/>
                  </a:lnTo>
                  <a:lnTo>
                    <a:pt x="45" y="39"/>
                  </a:lnTo>
                  <a:lnTo>
                    <a:pt x="62" y="49"/>
                  </a:lnTo>
                  <a:lnTo>
                    <a:pt x="80" y="59"/>
                  </a:lnTo>
                  <a:lnTo>
                    <a:pt x="85" y="62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9741" y="4022"/>
              <a:ext cx="78" cy="78"/>
            </a:xfrm>
            <a:custGeom>
              <a:avLst/>
              <a:gdLst>
                <a:gd name="T0" fmla="*/ 77 w 78"/>
                <a:gd name="T1" fmla="*/ 77 h 78"/>
                <a:gd name="T2" fmla="*/ 63 w 78"/>
                <a:gd name="T3" fmla="*/ 63 h 78"/>
                <a:gd name="T4" fmla="*/ 49 w 78"/>
                <a:gd name="T5" fmla="*/ 48 h 78"/>
                <a:gd name="T6" fmla="*/ 34 w 78"/>
                <a:gd name="T7" fmla="*/ 34 h 78"/>
                <a:gd name="T8" fmla="*/ 20 w 78"/>
                <a:gd name="T9" fmla="*/ 20 h 78"/>
                <a:gd name="T10" fmla="*/ 6 w 78"/>
                <a:gd name="T11" fmla="*/ 6 h 78"/>
                <a:gd name="T12" fmla="*/ 0 w 78"/>
                <a:gd name="T13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8">
                  <a:moveTo>
                    <a:pt x="77" y="77"/>
                  </a:moveTo>
                  <a:lnTo>
                    <a:pt x="63" y="63"/>
                  </a:lnTo>
                  <a:lnTo>
                    <a:pt x="49" y="48"/>
                  </a:lnTo>
                  <a:lnTo>
                    <a:pt x="34" y="34"/>
                  </a:lnTo>
                  <a:lnTo>
                    <a:pt x="20" y="20"/>
                  </a:lnTo>
                  <a:lnTo>
                    <a:pt x="6" y="6"/>
                  </a:lnTo>
                  <a:lnTo>
                    <a:pt x="0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55"/>
            <p:cNvSpPr>
              <a:spLocks/>
            </p:cNvSpPr>
            <p:nvPr/>
          </p:nvSpPr>
          <p:spPr bwMode="auto">
            <a:xfrm>
              <a:off x="10231" y="4185"/>
              <a:ext cx="31" cy="86"/>
            </a:xfrm>
            <a:custGeom>
              <a:avLst/>
              <a:gdLst>
                <a:gd name="T0" fmla="*/ 0 w 31"/>
                <a:gd name="T1" fmla="*/ 0 h 86"/>
                <a:gd name="T2" fmla="*/ 3 w 31"/>
                <a:gd name="T3" fmla="*/ 11 h 86"/>
                <a:gd name="T4" fmla="*/ 11 w 31"/>
                <a:gd name="T5" fmla="*/ 30 h 86"/>
                <a:gd name="T6" fmla="*/ 20 w 31"/>
                <a:gd name="T7" fmla="*/ 53 h 86"/>
                <a:gd name="T8" fmla="*/ 28 w 31"/>
                <a:gd name="T9" fmla="*/ 75 h 86"/>
                <a:gd name="T10" fmla="*/ 31 w 31"/>
                <a:gd name="T11" fmla="*/ 8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86">
                  <a:moveTo>
                    <a:pt x="0" y="0"/>
                  </a:moveTo>
                  <a:lnTo>
                    <a:pt x="3" y="11"/>
                  </a:lnTo>
                  <a:lnTo>
                    <a:pt x="11" y="30"/>
                  </a:lnTo>
                  <a:lnTo>
                    <a:pt x="20" y="53"/>
                  </a:lnTo>
                  <a:lnTo>
                    <a:pt x="28" y="75"/>
                  </a:lnTo>
                  <a:lnTo>
                    <a:pt x="31" y="85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54"/>
            <p:cNvSpPr>
              <a:spLocks/>
            </p:cNvSpPr>
            <p:nvPr/>
          </p:nvSpPr>
          <p:spPr bwMode="auto">
            <a:xfrm>
              <a:off x="10293" y="4178"/>
              <a:ext cx="0" cy="77"/>
            </a:xfrm>
            <a:custGeom>
              <a:avLst/>
              <a:gdLst>
                <a:gd name="T0" fmla="*/ 77 h 77"/>
                <a:gd name="T1" fmla="*/ 0 h 7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</a:cxnLst>
              <a:rect l="0" t="0" r="r" b="b"/>
              <a:pathLst>
                <a:path h="77">
                  <a:moveTo>
                    <a:pt x="0" y="77"/>
                  </a:moveTo>
                  <a:lnTo>
                    <a:pt x="0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53"/>
            <p:cNvSpPr>
              <a:spLocks/>
            </p:cNvSpPr>
            <p:nvPr/>
          </p:nvSpPr>
          <p:spPr bwMode="auto">
            <a:xfrm>
              <a:off x="10278" y="4854"/>
              <a:ext cx="23" cy="109"/>
            </a:xfrm>
            <a:custGeom>
              <a:avLst/>
              <a:gdLst>
                <a:gd name="T0" fmla="*/ 0 w 23"/>
                <a:gd name="T1" fmla="*/ 0 h 109"/>
                <a:gd name="T2" fmla="*/ 3 w 23"/>
                <a:gd name="T3" fmla="*/ 19 h 109"/>
                <a:gd name="T4" fmla="*/ 5 w 23"/>
                <a:gd name="T5" fmla="*/ 39 h 109"/>
                <a:gd name="T6" fmla="*/ 8 w 23"/>
                <a:gd name="T7" fmla="*/ 59 h 109"/>
                <a:gd name="T8" fmla="*/ 12 w 23"/>
                <a:gd name="T9" fmla="*/ 79 h 109"/>
                <a:gd name="T10" fmla="*/ 18 w 23"/>
                <a:gd name="T11" fmla="*/ 98 h 109"/>
                <a:gd name="T12" fmla="*/ 23 w 23"/>
                <a:gd name="T13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109">
                  <a:moveTo>
                    <a:pt x="0" y="0"/>
                  </a:moveTo>
                  <a:lnTo>
                    <a:pt x="3" y="19"/>
                  </a:lnTo>
                  <a:lnTo>
                    <a:pt x="5" y="39"/>
                  </a:lnTo>
                  <a:lnTo>
                    <a:pt x="8" y="59"/>
                  </a:lnTo>
                  <a:lnTo>
                    <a:pt x="12" y="79"/>
                  </a:lnTo>
                  <a:lnTo>
                    <a:pt x="18" y="98"/>
                  </a:lnTo>
                  <a:lnTo>
                    <a:pt x="23" y="108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52"/>
            <p:cNvSpPr>
              <a:spLocks/>
            </p:cNvSpPr>
            <p:nvPr/>
          </p:nvSpPr>
          <p:spPr bwMode="auto">
            <a:xfrm>
              <a:off x="10324" y="4807"/>
              <a:ext cx="16" cy="109"/>
            </a:xfrm>
            <a:custGeom>
              <a:avLst/>
              <a:gdLst>
                <a:gd name="T0" fmla="*/ 16 w 16"/>
                <a:gd name="T1" fmla="*/ 108 h 109"/>
                <a:gd name="T2" fmla="*/ 11 w 16"/>
                <a:gd name="T3" fmla="*/ 89 h 109"/>
                <a:gd name="T4" fmla="*/ 6 w 16"/>
                <a:gd name="T5" fmla="*/ 70 h 109"/>
                <a:gd name="T6" fmla="*/ 2 w 16"/>
                <a:gd name="T7" fmla="*/ 50 h 109"/>
                <a:gd name="T8" fmla="*/ 0 w 16"/>
                <a:gd name="T9" fmla="*/ 31 h 109"/>
                <a:gd name="T10" fmla="*/ 0 w 16"/>
                <a:gd name="T11" fmla="*/ 11 h 109"/>
                <a:gd name="T12" fmla="*/ 0 w 16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09">
                  <a:moveTo>
                    <a:pt x="16" y="108"/>
                  </a:moveTo>
                  <a:lnTo>
                    <a:pt x="11" y="89"/>
                  </a:lnTo>
                  <a:lnTo>
                    <a:pt x="6" y="70"/>
                  </a:lnTo>
                  <a:lnTo>
                    <a:pt x="2" y="50"/>
                  </a:lnTo>
                  <a:lnTo>
                    <a:pt x="0" y="3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51"/>
            <p:cNvSpPr>
              <a:spLocks/>
            </p:cNvSpPr>
            <p:nvPr/>
          </p:nvSpPr>
          <p:spPr bwMode="auto">
            <a:xfrm>
              <a:off x="10293" y="5429"/>
              <a:ext cx="0" cy="93"/>
            </a:xfrm>
            <a:custGeom>
              <a:avLst/>
              <a:gdLst>
                <a:gd name="T0" fmla="*/ 0 h 93"/>
                <a:gd name="T1" fmla="*/ 93 h 9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</a:cxnLst>
              <a:rect l="0" t="0" r="r" b="b"/>
              <a:pathLst>
                <a:path h="93">
                  <a:moveTo>
                    <a:pt x="0" y="0"/>
                  </a:moveTo>
                  <a:lnTo>
                    <a:pt x="0" y="93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50"/>
            <p:cNvSpPr>
              <a:spLocks/>
            </p:cNvSpPr>
            <p:nvPr/>
          </p:nvSpPr>
          <p:spPr bwMode="auto">
            <a:xfrm>
              <a:off x="10331" y="5406"/>
              <a:ext cx="9" cy="93"/>
            </a:xfrm>
            <a:custGeom>
              <a:avLst/>
              <a:gdLst>
                <a:gd name="T0" fmla="*/ 0 w 9"/>
                <a:gd name="T1" fmla="*/ 93 h 93"/>
                <a:gd name="T2" fmla="*/ 0 w 9"/>
                <a:gd name="T3" fmla="*/ 72 h 93"/>
                <a:gd name="T4" fmla="*/ 0 w 9"/>
                <a:gd name="T5" fmla="*/ 51 h 93"/>
                <a:gd name="T6" fmla="*/ 0 w 9"/>
                <a:gd name="T7" fmla="*/ 30 h 93"/>
                <a:gd name="T8" fmla="*/ 3 w 9"/>
                <a:gd name="T9" fmla="*/ 11 h 93"/>
                <a:gd name="T10" fmla="*/ 8 w 9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93">
                  <a:moveTo>
                    <a:pt x="0" y="93"/>
                  </a:moveTo>
                  <a:lnTo>
                    <a:pt x="0" y="72"/>
                  </a:lnTo>
                  <a:lnTo>
                    <a:pt x="0" y="51"/>
                  </a:lnTo>
                  <a:lnTo>
                    <a:pt x="0" y="30"/>
                  </a:lnTo>
                  <a:lnTo>
                    <a:pt x="3" y="11"/>
                  </a:lnTo>
                  <a:lnTo>
                    <a:pt x="8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49"/>
            <p:cNvSpPr>
              <a:spLocks/>
            </p:cNvSpPr>
            <p:nvPr/>
          </p:nvSpPr>
          <p:spPr bwMode="auto">
            <a:xfrm>
              <a:off x="10301" y="5934"/>
              <a:ext cx="39" cy="86"/>
            </a:xfrm>
            <a:custGeom>
              <a:avLst/>
              <a:gdLst>
                <a:gd name="T0" fmla="*/ 0 w 39"/>
                <a:gd name="T1" fmla="*/ 85 h 86"/>
                <a:gd name="T2" fmla="*/ 6 w 39"/>
                <a:gd name="T3" fmla="*/ 65 h 86"/>
                <a:gd name="T4" fmla="*/ 12 w 39"/>
                <a:gd name="T5" fmla="*/ 46 h 86"/>
                <a:gd name="T6" fmla="*/ 20 w 39"/>
                <a:gd name="T7" fmla="*/ 27 h 86"/>
                <a:gd name="T8" fmla="*/ 30 w 39"/>
                <a:gd name="T9" fmla="*/ 10 h 86"/>
                <a:gd name="T10" fmla="*/ 38 w 39"/>
                <a:gd name="T1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86">
                  <a:moveTo>
                    <a:pt x="0" y="85"/>
                  </a:moveTo>
                  <a:lnTo>
                    <a:pt x="6" y="65"/>
                  </a:lnTo>
                  <a:lnTo>
                    <a:pt x="12" y="46"/>
                  </a:lnTo>
                  <a:lnTo>
                    <a:pt x="20" y="27"/>
                  </a:lnTo>
                  <a:lnTo>
                    <a:pt x="30" y="10"/>
                  </a:lnTo>
                  <a:lnTo>
                    <a:pt x="38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48"/>
            <p:cNvSpPr>
              <a:spLocks/>
            </p:cNvSpPr>
            <p:nvPr/>
          </p:nvSpPr>
          <p:spPr bwMode="auto">
            <a:xfrm>
              <a:off x="10278" y="5927"/>
              <a:ext cx="23" cy="46"/>
            </a:xfrm>
            <a:custGeom>
              <a:avLst/>
              <a:gdLst>
                <a:gd name="T0" fmla="*/ 0 w 23"/>
                <a:gd name="T1" fmla="*/ 46 h 46"/>
                <a:gd name="T2" fmla="*/ 9 w 23"/>
                <a:gd name="T3" fmla="*/ 29 h 46"/>
                <a:gd name="T4" fmla="*/ 18 w 23"/>
                <a:gd name="T5" fmla="*/ 11 h 46"/>
                <a:gd name="T6" fmla="*/ 23 w 2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46">
                  <a:moveTo>
                    <a:pt x="0" y="46"/>
                  </a:moveTo>
                  <a:lnTo>
                    <a:pt x="9" y="29"/>
                  </a:lnTo>
                  <a:lnTo>
                    <a:pt x="18" y="11"/>
                  </a:lnTo>
                  <a:lnTo>
                    <a:pt x="23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47"/>
            <p:cNvSpPr>
              <a:spLocks/>
            </p:cNvSpPr>
            <p:nvPr/>
          </p:nvSpPr>
          <p:spPr bwMode="auto">
            <a:xfrm>
              <a:off x="9796" y="6137"/>
              <a:ext cx="85" cy="15"/>
            </a:xfrm>
            <a:custGeom>
              <a:avLst/>
              <a:gdLst>
                <a:gd name="T0" fmla="*/ 0 w 85"/>
                <a:gd name="T1" fmla="*/ 0 h 15"/>
                <a:gd name="T2" fmla="*/ 19 w 85"/>
                <a:gd name="T3" fmla="*/ 5 h 15"/>
                <a:gd name="T4" fmla="*/ 39 w 85"/>
                <a:gd name="T5" fmla="*/ 8 h 15"/>
                <a:gd name="T6" fmla="*/ 58 w 85"/>
                <a:gd name="T7" fmla="*/ 10 h 15"/>
                <a:gd name="T8" fmla="*/ 78 w 85"/>
                <a:gd name="T9" fmla="*/ 13 h 15"/>
                <a:gd name="T10" fmla="*/ 85 w 85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5">
                  <a:moveTo>
                    <a:pt x="0" y="0"/>
                  </a:moveTo>
                  <a:lnTo>
                    <a:pt x="19" y="5"/>
                  </a:lnTo>
                  <a:lnTo>
                    <a:pt x="39" y="8"/>
                  </a:lnTo>
                  <a:lnTo>
                    <a:pt x="58" y="10"/>
                  </a:lnTo>
                  <a:lnTo>
                    <a:pt x="78" y="13"/>
                  </a:lnTo>
                  <a:lnTo>
                    <a:pt x="85" y="15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Freeform 46"/>
            <p:cNvSpPr>
              <a:spLocks/>
            </p:cNvSpPr>
            <p:nvPr/>
          </p:nvSpPr>
          <p:spPr bwMode="auto">
            <a:xfrm>
              <a:off x="9819" y="6098"/>
              <a:ext cx="62" cy="31"/>
            </a:xfrm>
            <a:custGeom>
              <a:avLst/>
              <a:gdLst>
                <a:gd name="T0" fmla="*/ 62 w 62"/>
                <a:gd name="T1" fmla="*/ 31 h 31"/>
                <a:gd name="T2" fmla="*/ 46 w 62"/>
                <a:gd name="T3" fmla="*/ 18 h 31"/>
                <a:gd name="T4" fmla="*/ 28 w 62"/>
                <a:gd name="T5" fmla="*/ 9 h 31"/>
                <a:gd name="T6" fmla="*/ 9 w 62"/>
                <a:gd name="T7" fmla="*/ 2 h 31"/>
                <a:gd name="T8" fmla="*/ 0 w 62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1">
                  <a:moveTo>
                    <a:pt x="62" y="31"/>
                  </a:moveTo>
                  <a:lnTo>
                    <a:pt x="46" y="18"/>
                  </a:lnTo>
                  <a:lnTo>
                    <a:pt x="28" y="9"/>
                  </a:lnTo>
                  <a:lnTo>
                    <a:pt x="9" y="2"/>
                  </a:lnTo>
                  <a:lnTo>
                    <a:pt x="0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" name="Freeform 45"/>
            <p:cNvSpPr>
              <a:spLocks/>
            </p:cNvSpPr>
            <p:nvPr/>
          </p:nvSpPr>
          <p:spPr bwMode="auto">
            <a:xfrm>
              <a:off x="9190" y="5981"/>
              <a:ext cx="46" cy="78"/>
            </a:xfrm>
            <a:custGeom>
              <a:avLst/>
              <a:gdLst>
                <a:gd name="T0" fmla="*/ 0 w 46"/>
                <a:gd name="T1" fmla="*/ 0 h 78"/>
                <a:gd name="T2" fmla="*/ 7 w 46"/>
                <a:gd name="T3" fmla="*/ 18 h 78"/>
                <a:gd name="T4" fmla="*/ 16 w 46"/>
                <a:gd name="T5" fmla="*/ 37 h 78"/>
                <a:gd name="T6" fmla="*/ 27 w 46"/>
                <a:gd name="T7" fmla="*/ 54 h 78"/>
                <a:gd name="T8" fmla="*/ 39 w 46"/>
                <a:gd name="T9" fmla="*/ 70 h 78"/>
                <a:gd name="T10" fmla="*/ 46 w 46"/>
                <a:gd name="T11" fmla="*/ 7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78">
                  <a:moveTo>
                    <a:pt x="0" y="0"/>
                  </a:moveTo>
                  <a:lnTo>
                    <a:pt x="7" y="18"/>
                  </a:lnTo>
                  <a:lnTo>
                    <a:pt x="16" y="37"/>
                  </a:lnTo>
                  <a:lnTo>
                    <a:pt x="27" y="54"/>
                  </a:lnTo>
                  <a:lnTo>
                    <a:pt x="39" y="70"/>
                  </a:lnTo>
                  <a:lnTo>
                    <a:pt x="46" y="77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" name="Freeform 44"/>
            <p:cNvSpPr>
              <a:spLocks/>
            </p:cNvSpPr>
            <p:nvPr/>
          </p:nvSpPr>
          <p:spPr bwMode="auto">
            <a:xfrm>
              <a:off x="9228" y="5942"/>
              <a:ext cx="47" cy="101"/>
            </a:xfrm>
            <a:custGeom>
              <a:avLst/>
              <a:gdLst>
                <a:gd name="T0" fmla="*/ 0 w 47"/>
                <a:gd name="T1" fmla="*/ 0 h 101"/>
                <a:gd name="T2" fmla="*/ 5 w 47"/>
                <a:gd name="T3" fmla="*/ 19 h 101"/>
                <a:gd name="T4" fmla="*/ 11 w 47"/>
                <a:gd name="T5" fmla="*/ 39 h 101"/>
                <a:gd name="T6" fmla="*/ 19 w 47"/>
                <a:gd name="T7" fmla="*/ 58 h 101"/>
                <a:gd name="T8" fmla="*/ 28 w 47"/>
                <a:gd name="T9" fmla="*/ 77 h 101"/>
                <a:gd name="T10" fmla="*/ 39 w 47"/>
                <a:gd name="T11" fmla="*/ 93 h 101"/>
                <a:gd name="T12" fmla="*/ 46 w 47"/>
                <a:gd name="T13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01">
                  <a:moveTo>
                    <a:pt x="0" y="0"/>
                  </a:moveTo>
                  <a:lnTo>
                    <a:pt x="5" y="19"/>
                  </a:lnTo>
                  <a:lnTo>
                    <a:pt x="11" y="39"/>
                  </a:lnTo>
                  <a:lnTo>
                    <a:pt x="19" y="58"/>
                  </a:lnTo>
                  <a:lnTo>
                    <a:pt x="28" y="77"/>
                  </a:lnTo>
                  <a:lnTo>
                    <a:pt x="39" y="93"/>
                  </a:lnTo>
                  <a:lnTo>
                    <a:pt x="46" y="101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43"/>
            <p:cNvSpPr>
              <a:spLocks/>
            </p:cNvSpPr>
            <p:nvPr/>
          </p:nvSpPr>
          <p:spPr bwMode="auto">
            <a:xfrm>
              <a:off x="9186" y="5541"/>
              <a:ext cx="54" cy="85"/>
            </a:xfrm>
            <a:custGeom>
              <a:avLst/>
              <a:gdLst>
                <a:gd name="T0" fmla="*/ 0 w 54"/>
                <a:gd name="T1" fmla="*/ 0 h 85"/>
                <a:gd name="T2" fmla="*/ 6 w 54"/>
                <a:gd name="T3" fmla="*/ 18 h 85"/>
                <a:gd name="T4" fmla="*/ 15 w 54"/>
                <a:gd name="T5" fmla="*/ 37 h 85"/>
                <a:gd name="T6" fmla="*/ 26 w 54"/>
                <a:gd name="T7" fmla="*/ 55 h 85"/>
                <a:gd name="T8" fmla="*/ 38 w 54"/>
                <a:gd name="T9" fmla="*/ 71 h 85"/>
                <a:gd name="T10" fmla="*/ 53 w 54"/>
                <a:gd name="T11" fmla="*/ 84 h 85"/>
                <a:gd name="T12" fmla="*/ 54 w 54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85">
                  <a:moveTo>
                    <a:pt x="0" y="0"/>
                  </a:moveTo>
                  <a:lnTo>
                    <a:pt x="6" y="18"/>
                  </a:lnTo>
                  <a:lnTo>
                    <a:pt x="15" y="37"/>
                  </a:lnTo>
                  <a:lnTo>
                    <a:pt x="26" y="55"/>
                  </a:lnTo>
                  <a:lnTo>
                    <a:pt x="38" y="71"/>
                  </a:lnTo>
                  <a:lnTo>
                    <a:pt x="53" y="84"/>
                  </a:lnTo>
                  <a:lnTo>
                    <a:pt x="54" y="85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Freeform 42"/>
            <p:cNvSpPr>
              <a:spLocks/>
            </p:cNvSpPr>
            <p:nvPr/>
          </p:nvSpPr>
          <p:spPr bwMode="auto">
            <a:xfrm>
              <a:off x="9209" y="5517"/>
              <a:ext cx="31" cy="55"/>
            </a:xfrm>
            <a:custGeom>
              <a:avLst/>
              <a:gdLst>
                <a:gd name="T0" fmla="*/ 0 w 31"/>
                <a:gd name="T1" fmla="*/ 0 h 55"/>
                <a:gd name="T2" fmla="*/ 8 w 31"/>
                <a:gd name="T3" fmla="*/ 17 h 55"/>
                <a:gd name="T4" fmla="*/ 18 w 31"/>
                <a:gd name="T5" fmla="*/ 35 h 55"/>
                <a:gd name="T6" fmla="*/ 29 w 31"/>
                <a:gd name="T7" fmla="*/ 52 h 55"/>
                <a:gd name="T8" fmla="*/ 31 w 31"/>
                <a:gd name="T9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55">
                  <a:moveTo>
                    <a:pt x="0" y="0"/>
                  </a:moveTo>
                  <a:lnTo>
                    <a:pt x="8" y="17"/>
                  </a:lnTo>
                  <a:lnTo>
                    <a:pt x="18" y="35"/>
                  </a:lnTo>
                  <a:lnTo>
                    <a:pt x="29" y="52"/>
                  </a:lnTo>
                  <a:lnTo>
                    <a:pt x="31" y="54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3" name="Freeform 41"/>
            <p:cNvSpPr>
              <a:spLocks/>
            </p:cNvSpPr>
            <p:nvPr/>
          </p:nvSpPr>
          <p:spPr bwMode="auto">
            <a:xfrm>
              <a:off x="9014" y="5028"/>
              <a:ext cx="172" cy="267"/>
            </a:xfrm>
            <a:custGeom>
              <a:avLst/>
              <a:gdLst>
                <a:gd name="T0" fmla="*/ 63 w 172"/>
                <a:gd name="T1" fmla="*/ 2 h 267"/>
                <a:gd name="T2" fmla="*/ 63 w 172"/>
                <a:gd name="T3" fmla="*/ 2 h 267"/>
                <a:gd name="T4" fmla="*/ 49 w 172"/>
                <a:gd name="T5" fmla="*/ 7 h 267"/>
                <a:gd name="T6" fmla="*/ 36 w 172"/>
                <a:gd name="T7" fmla="*/ 17 h 267"/>
                <a:gd name="T8" fmla="*/ 24 w 172"/>
                <a:gd name="T9" fmla="*/ 30 h 267"/>
                <a:gd name="T10" fmla="*/ 14 w 172"/>
                <a:gd name="T11" fmla="*/ 46 h 267"/>
                <a:gd name="T12" fmla="*/ 7 w 172"/>
                <a:gd name="T13" fmla="*/ 66 h 267"/>
                <a:gd name="T14" fmla="*/ 2 w 172"/>
                <a:gd name="T15" fmla="*/ 88 h 267"/>
                <a:gd name="T16" fmla="*/ 0 w 172"/>
                <a:gd name="T17" fmla="*/ 114 h 267"/>
                <a:gd name="T18" fmla="*/ 1 w 172"/>
                <a:gd name="T19" fmla="*/ 142 h 267"/>
                <a:gd name="T20" fmla="*/ 5 w 172"/>
                <a:gd name="T21" fmla="*/ 172 h 267"/>
                <a:gd name="T22" fmla="*/ 11 w 172"/>
                <a:gd name="T23" fmla="*/ 198 h 267"/>
                <a:gd name="T24" fmla="*/ 19 w 172"/>
                <a:gd name="T25" fmla="*/ 220 h 267"/>
                <a:gd name="T26" fmla="*/ 28 w 172"/>
                <a:gd name="T27" fmla="*/ 239 h 267"/>
                <a:gd name="T28" fmla="*/ 41 w 172"/>
                <a:gd name="T29" fmla="*/ 252 h 267"/>
                <a:gd name="T30" fmla="*/ 55 w 172"/>
                <a:gd name="T31" fmla="*/ 262 h 267"/>
                <a:gd name="T32" fmla="*/ 72 w 172"/>
                <a:gd name="T33" fmla="*/ 266 h 267"/>
                <a:gd name="T34" fmla="*/ 78 w 172"/>
                <a:gd name="T35" fmla="*/ 266 h 267"/>
                <a:gd name="T36" fmla="*/ 95 w 172"/>
                <a:gd name="T37" fmla="*/ 264 h 267"/>
                <a:gd name="T38" fmla="*/ 111 w 172"/>
                <a:gd name="T39" fmla="*/ 257 h 267"/>
                <a:gd name="T40" fmla="*/ 126 w 172"/>
                <a:gd name="T41" fmla="*/ 246 h 267"/>
                <a:gd name="T42" fmla="*/ 140 w 172"/>
                <a:gd name="T43" fmla="*/ 232 h 267"/>
                <a:gd name="T44" fmla="*/ 152 w 172"/>
                <a:gd name="T45" fmla="*/ 213 h 267"/>
                <a:gd name="T46" fmla="*/ 161 w 172"/>
                <a:gd name="T47" fmla="*/ 191 h 267"/>
                <a:gd name="T48" fmla="*/ 168 w 172"/>
                <a:gd name="T49" fmla="*/ 166 h 267"/>
                <a:gd name="T50" fmla="*/ 171 w 172"/>
                <a:gd name="T51" fmla="*/ 138 h 267"/>
                <a:gd name="T52" fmla="*/ 172 w 172"/>
                <a:gd name="T53" fmla="*/ 126 h 267"/>
                <a:gd name="T54" fmla="*/ 170 w 172"/>
                <a:gd name="T55" fmla="*/ 100 h 267"/>
                <a:gd name="T56" fmla="*/ 166 w 172"/>
                <a:gd name="T57" fmla="*/ 77 h 267"/>
                <a:gd name="T58" fmla="*/ 159 w 172"/>
                <a:gd name="T59" fmla="*/ 56 h 267"/>
                <a:gd name="T60" fmla="*/ 149 w 172"/>
                <a:gd name="T61" fmla="*/ 37 h 267"/>
                <a:gd name="T62" fmla="*/ 137 w 172"/>
                <a:gd name="T63" fmla="*/ 23 h 267"/>
                <a:gd name="T64" fmla="*/ 124 w 172"/>
                <a:gd name="T65" fmla="*/ 11 h 267"/>
                <a:gd name="T66" fmla="*/ 108 w 172"/>
                <a:gd name="T67" fmla="*/ 3 h 267"/>
                <a:gd name="T68" fmla="*/ 91 w 172"/>
                <a:gd name="T69" fmla="*/ 0 h 267"/>
                <a:gd name="T70" fmla="*/ 72 w 172"/>
                <a:gd name="T71" fmla="*/ 0 h 267"/>
                <a:gd name="T72" fmla="*/ 63 w 172"/>
                <a:gd name="T73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2" h="267">
                  <a:moveTo>
                    <a:pt x="63" y="2"/>
                  </a:moveTo>
                  <a:lnTo>
                    <a:pt x="63" y="2"/>
                  </a:lnTo>
                  <a:lnTo>
                    <a:pt x="49" y="7"/>
                  </a:lnTo>
                  <a:lnTo>
                    <a:pt x="36" y="17"/>
                  </a:lnTo>
                  <a:lnTo>
                    <a:pt x="24" y="30"/>
                  </a:lnTo>
                  <a:lnTo>
                    <a:pt x="14" y="46"/>
                  </a:lnTo>
                  <a:lnTo>
                    <a:pt x="7" y="66"/>
                  </a:lnTo>
                  <a:lnTo>
                    <a:pt x="2" y="88"/>
                  </a:lnTo>
                  <a:lnTo>
                    <a:pt x="0" y="114"/>
                  </a:lnTo>
                  <a:lnTo>
                    <a:pt x="1" y="142"/>
                  </a:lnTo>
                  <a:lnTo>
                    <a:pt x="5" y="172"/>
                  </a:lnTo>
                  <a:lnTo>
                    <a:pt x="11" y="198"/>
                  </a:lnTo>
                  <a:lnTo>
                    <a:pt x="19" y="220"/>
                  </a:lnTo>
                  <a:lnTo>
                    <a:pt x="28" y="239"/>
                  </a:lnTo>
                  <a:lnTo>
                    <a:pt x="41" y="252"/>
                  </a:lnTo>
                  <a:lnTo>
                    <a:pt x="55" y="262"/>
                  </a:lnTo>
                  <a:lnTo>
                    <a:pt x="72" y="266"/>
                  </a:lnTo>
                  <a:lnTo>
                    <a:pt x="78" y="266"/>
                  </a:lnTo>
                  <a:lnTo>
                    <a:pt x="95" y="264"/>
                  </a:lnTo>
                  <a:lnTo>
                    <a:pt x="111" y="257"/>
                  </a:lnTo>
                  <a:lnTo>
                    <a:pt x="126" y="246"/>
                  </a:lnTo>
                  <a:lnTo>
                    <a:pt x="140" y="232"/>
                  </a:lnTo>
                  <a:lnTo>
                    <a:pt x="152" y="213"/>
                  </a:lnTo>
                  <a:lnTo>
                    <a:pt x="161" y="191"/>
                  </a:lnTo>
                  <a:lnTo>
                    <a:pt x="168" y="166"/>
                  </a:lnTo>
                  <a:lnTo>
                    <a:pt x="171" y="138"/>
                  </a:lnTo>
                  <a:lnTo>
                    <a:pt x="172" y="126"/>
                  </a:lnTo>
                  <a:lnTo>
                    <a:pt x="170" y="100"/>
                  </a:lnTo>
                  <a:lnTo>
                    <a:pt x="166" y="77"/>
                  </a:lnTo>
                  <a:lnTo>
                    <a:pt x="159" y="56"/>
                  </a:lnTo>
                  <a:lnTo>
                    <a:pt x="149" y="37"/>
                  </a:lnTo>
                  <a:lnTo>
                    <a:pt x="137" y="23"/>
                  </a:lnTo>
                  <a:lnTo>
                    <a:pt x="124" y="11"/>
                  </a:lnTo>
                  <a:lnTo>
                    <a:pt x="108" y="3"/>
                  </a:lnTo>
                  <a:lnTo>
                    <a:pt x="91" y="0"/>
                  </a:lnTo>
                  <a:lnTo>
                    <a:pt x="72" y="0"/>
                  </a:lnTo>
                  <a:lnTo>
                    <a:pt x="63" y="2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40"/>
            <p:cNvSpPr>
              <a:spLocks/>
            </p:cNvSpPr>
            <p:nvPr/>
          </p:nvSpPr>
          <p:spPr bwMode="auto">
            <a:xfrm>
              <a:off x="9014" y="5028"/>
              <a:ext cx="172" cy="267"/>
            </a:xfrm>
            <a:custGeom>
              <a:avLst/>
              <a:gdLst>
                <a:gd name="T0" fmla="*/ 63 w 172"/>
                <a:gd name="T1" fmla="*/ 2 h 267"/>
                <a:gd name="T2" fmla="*/ 49 w 172"/>
                <a:gd name="T3" fmla="*/ 7 h 267"/>
                <a:gd name="T4" fmla="*/ 36 w 172"/>
                <a:gd name="T5" fmla="*/ 17 h 267"/>
                <a:gd name="T6" fmla="*/ 24 w 172"/>
                <a:gd name="T7" fmla="*/ 30 h 267"/>
                <a:gd name="T8" fmla="*/ 14 w 172"/>
                <a:gd name="T9" fmla="*/ 46 h 267"/>
                <a:gd name="T10" fmla="*/ 7 w 172"/>
                <a:gd name="T11" fmla="*/ 66 h 267"/>
                <a:gd name="T12" fmla="*/ 2 w 172"/>
                <a:gd name="T13" fmla="*/ 88 h 267"/>
                <a:gd name="T14" fmla="*/ 0 w 172"/>
                <a:gd name="T15" fmla="*/ 114 h 267"/>
                <a:gd name="T16" fmla="*/ 1 w 172"/>
                <a:gd name="T17" fmla="*/ 142 h 267"/>
                <a:gd name="T18" fmla="*/ 5 w 172"/>
                <a:gd name="T19" fmla="*/ 172 h 267"/>
                <a:gd name="T20" fmla="*/ 11 w 172"/>
                <a:gd name="T21" fmla="*/ 198 h 267"/>
                <a:gd name="T22" fmla="*/ 19 w 172"/>
                <a:gd name="T23" fmla="*/ 220 h 267"/>
                <a:gd name="T24" fmla="*/ 28 w 172"/>
                <a:gd name="T25" fmla="*/ 239 h 267"/>
                <a:gd name="T26" fmla="*/ 41 w 172"/>
                <a:gd name="T27" fmla="*/ 252 h 267"/>
                <a:gd name="T28" fmla="*/ 55 w 172"/>
                <a:gd name="T29" fmla="*/ 262 h 267"/>
                <a:gd name="T30" fmla="*/ 72 w 172"/>
                <a:gd name="T31" fmla="*/ 266 h 267"/>
                <a:gd name="T32" fmla="*/ 78 w 172"/>
                <a:gd name="T33" fmla="*/ 266 h 267"/>
                <a:gd name="T34" fmla="*/ 95 w 172"/>
                <a:gd name="T35" fmla="*/ 264 h 267"/>
                <a:gd name="T36" fmla="*/ 111 w 172"/>
                <a:gd name="T37" fmla="*/ 257 h 267"/>
                <a:gd name="T38" fmla="*/ 126 w 172"/>
                <a:gd name="T39" fmla="*/ 246 h 267"/>
                <a:gd name="T40" fmla="*/ 140 w 172"/>
                <a:gd name="T41" fmla="*/ 232 h 267"/>
                <a:gd name="T42" fmla="*/ 152 w 172"/>
                <a:gd name="T43" fmla="*/ 213 h 267"/>
                <a:gd name="T44" fmla="*/ 161 w 172"/>
                <a:gd name="T45" fmla="*/ 191 h 267"/>
                <a:gd name="T46" fmla="*/ 168 w 172"/>
                <a:gd name="T47" fmla="*/ 166 h 267"/>
                <a:gd name="T48" fmla="*/ 171 w 172"/>
                <a:gd name="T49" fmla="*/ 138 h 267"/>
                <a:gd name="T50" fmla="*/ 172 w 172"/>
                <a:gd name="T51" fmla="*/ 126 h 267"/>
                <a:gd name="T52" fmla="*/ 170 w 172"/>
                <a:gd name="T53" fmla="*/ 100 h 267"/>
                <a:gd name="T54" fmla="*/ 166 w 172"/>
                <a:gd name="T55" fmla="*/ 77 h 267"/>
                <a:gd name="T56" fmla="*/ 159 w 172"/>
                <a:gd name="T57" fmla="*/ 56 h 267"/>
                <a:gd name="T58" fmla="*/ 149 w 172"/>
                <a:gd name="T59" fmla="*/ 37 h 267"/>
                <a:gd name="T60" fmla="*/ 137 w 172"/>
                <a:gd name="T61" fmla="*/ 23 h 267"/>
                <a:gd name="T62" fmla="*/ 124 w 172"/>
                <a:gd name="T63" fmla="*/ 11 h 267"/>
                <a:gd name="T64" fmla="*/ 108 w 172"/>
                <a:gd name="T65" fmla="*/ 3 h 267"/>
                <a:gd name="T66" fmla="*/ 91 w 172"/>
                <a:gd name="T67" fmla="*/ 0 h 267"/>
                <a:gd name="T68" fmla="*/ 72 w 172"/>
                <a:gd name="T69" fmla="*/ 0 h 267"/>
                <a:gd name="T70" fmla="*/ 63 w 172"/>
                <a:gd name="T71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2" h="267">
                  <a:moveTo>
                    <a:pt x="63" y="2"/>
                  </a:moveTo>
                  <a:lnTo>
                    <a:pt x="49" y="7"/>
                  </a:lnTo>
                  <a:lnTo>
                    <a:pt x="36" y="17"/>
                  </a:lnTo>
                  <a:lnTo>
                    <a:pt x="24" y="30"/>
                  </a:lnTo>
                  <a:lnTo>
                    <a:pt x="14" y="46"/>
                  </a:lnTo>
                  <a:lnTo>
                    <a:pt x="7" y="66"/>
                  </a:lnTo>
                  <a:lnTo>
                    <a:pt x="2" y="88"/>
                  </a:lnTo>
                  <a:lnTo>
                    <a:pt x="0" y="114"/>
                  </a:lnTo>
                  <a:lnTo>
                    <a:pt x="1" y="142"/>
                  </a:lnTo>
                  <a:lnTo>
                    <a:pt x="5" y="172"/>
                  </a:lnTo>
                  <a:lnTo>
                    <a:pt x="11" y="198"/>
                  </a:lnTo>
                  <a:lnTo>
                    <a:pt x="19" y="220"/>
                  </a:lnTo>
                  <a:lnTo>
                    <a:pt x="28" y="239"/>
                  </a:lnTo>
                  <a:lnTo>
                    <a:pt x="41" y="252"/>
                  </a:lnTo>
                  <a:lnTo>
                    <a:pt x="55" y="262"/>
                  </a:lnTo>
                  <a:lnTo>
                    <a:pt x="72" y="266"/>
                  </a:lnTo>
                  <a:lnTo>
                    <a:pt x="78" y="266"/>
                  </a:lnTo>
                  <a:lnTo>
                    <a:pt x="95" y="264"/>
                  </a:lnTo>
                  <a:lnTo>
                    <a:pt x="111" y="257"/>
                  </a:lnTo>
                  <a:lnTo>
                    <a:pt x="126" y="246"/>
                  </a:lnTo>
                  <a:lnTo>
                    <a:pt x="140" y="232"/>
                  </a:lnTo>
                  <a:lnTo>
                    <a:pt x="152" y="213"/>
                  </a:lnTo>
                  <a:lnTo>
                    <a:pt x="161" y="191"/>
                  </a:lnTo>
                  <a:lnTo>
                    <a:pt x="168" y="166"/>
                  </a:lnTo>
                  <a:lnTo>
                    <a:pt x="171" y="138"/>
                  </a:lnTo>
                  <a:lnTo>
                    <a:pt x="172" y="126"/>
                  </a:lnTo>
                  <a:lnTo>
                    <a:pt x="170" y="100"/>
                  </a:lnTo>
                  <a:lnTo>
                    <a:pt x="166" y="77"/>
                  </a:lnTo>
                  <a:lnTo>
                    <a:pt x="159" y="56"/>
                  </a:lnTo>
                  <a:lnTo>
                    <a:pt x="149" y="37"/>
                  </a:lnTo>
                  <a:lnTo>
                    <a:pt x="137" y="23"/>
                  </a:lnTo>
                  <a:lnTo>
                    <a:pt x="124" y="11"/>
                  </a:lnTo>
                  <a:lnTo>
                    <a:pt x="108" y="3"/>
                  </a:lnTo>
                  <a:lnTo>
                    <a:pt x="91" y="0"/>
                  </a:lnTo>
                  <a:lnTo>
                    <a:pt x="72" y="0"/>
                  </a:lnTo>
                  <a:lnTo>
                    <a:pt x="63" y="2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9"/>
            <p:cNvSpPr>
              <a:spLocks/>
            </p:cNvSpPr>
            <p:nvPr/>
          </p:nvSpPr>
          <p:spPr bwMode="auto">
            <a:xfrm>
              <a:off x="9093" y="5124"/>
              <a:ext cx="23" cy="109"/>
            </a:xfrm>
            <a:custGeom>
              <a:avLst/>
              <a:gdLst>
                <a:gd name="T0" fmla="*/ 0 w 23"/>
                <a:gd name="T1" fmla="*/ 0 h 109"/>
                <a:gd name="T2" fmla="*/ 3 w 23"/>
                <a:gd name="T3" fmla="*/ 19 h 109"/>
                <a:gd name="T4" fmla="*/ 5 w 23"/>
                <a:gd name="T5" fmla="*/ 39 h 109"/>
                <a:gd name="T6" fmla="*/ 8 w 23"/>
                <a:gd name="T7" fmla="*/ 59 h 109"/>
                <a:gd name="T8" fmla="*/ 12 w 23"/>
                <a:gd name="T9" fmla="*/ 79 h 109"/>
                <a:gd name="T10" fmla="*/ 18 w 23"/>
                <a:gd name="T11" fmla="*/ 98 h 109"/>
                <a:gd name="T12" fmla="*/ 23 w 23"/>
                <a:gd name="T13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109">
                  <a:moveTo>
                    <a:pt x="0" y="0"/>
                  </a:moveTo>
                  <a:lnTo>
                    <a:pt x="3" y="19"/>
                  </a:lnTo>
                  <a:lnTo>
                    <a:pt x="5" y="39"/>
                  </a:lnTo>
                  <a:lnTo>
                    <a:pt x="8" y="59"/>
                  </a:lnTo>
                  <a:lnTo>
                    <a:pt x="12" y="79"/>
                  </a:lnTo>
                  <a:lnTo>
                    <a:pt x="18" y="98"/>
                  </a:lnTo>
                  <a:lnTo>
                    <a:pt x="23" y="108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8"/>
            <p:cNvSpPr>
              <a:spLocks/>
            </p:cNvSpPr>
            <p:nvPr/>
          </p:nvSpPr>
          <p:spPr bwMode="auto">
            <a:xfrm>
              <a:off x="9139" y="5077"/>
              <a:ext cx="16" cy="109"/>
            </a:xfrm>
            <a:custGeom>
              <a:avLst/>
              <a:gdLst>
                <a:gd name="T0" fmla="*/ 16 w 16"/>
                <a:gd name="T1" fmla="*/ 108 h 109"/>
                <a:gd name="T2" fmla="*/ 11 w 16"/>
                <a:gd name="T3" fmla="*/ 89 h 109"/>
                <a:gd name="T4" fmla="*/ 6 w 16"/>
                <a:gd name="T5" fmla="*/ 70 h 109"/>
                <a:gd name="T6" fmla="*/ 2 w 16"/>
                <a:gd name="T7" fmla="*/ 50 h 109"/>
                <a:gd name="T8" fmla="*/ 0 w 16"/>
                <a:gd name="T9" fmla="*/ 31 h 109"/>
                <a:gd name="T10" fmla="*/ 0 w 16"/>
                <a:gd name="T11" fmla="*/ 11 h 109"/>
                <a:gd name="T12" fmla="*/ 0 w 16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09">
                  <a:moveTo>
                    <a:pt x="16" y="108"/>
                  </a:moveTo>
                  <a:lnTo>
                    <a:pt x="11" y="89"/>
                  </a:lnTo>
                  <a:lnTo>
                    <a:pt x="6" y="70"/>
                  </a:lnTo>
                  <a:lnTo>
                    <a:pt x="2" y="50"/>
                  </a:lnTo>
                  <a:lnTo>
                    <a:pt x="0" y="3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7"/>
            <p:cNvSpPr>
              <a:spLocks/>
            </p:cNvSpPr>
            <p:nvPr/>
          </p:nvSpPr>
          <p:spPr bwMode="auto">
            <a:xfrm>
              <a:off x="9428" y="4990"/>
              <a:ext cx="226" cy="425"/>
            </a:xfrm>
            <a:custGeom>
              <a:avLst/>
              <a:gdLst>
                <a:gd name="T0" fmla="*/ 155 w 226"/>
                <a:gd name="T1" fmla="*/ 2 h 425"/>
                <a:gd name="T2" fmla="*/ 155 w 226"/>
                <a:gd name="T3" fmla="*/ 2 h 425"/>
                <a:gd name="T4" fmla="*/ 143 w 226"/>
                <a:gd name="T5" fmla="*/ 0 h 425"/>
                <a:gd name="T6" fmla="*/ 131 w 226"/>
                <a:gd name="T7" fmla="*/ 0 h 425"/>
                <a:gd name="T8" fmla="*/ 117 w 226"/>
                <a:gd name="T9" fmla="*/ 3 h 425"/>
                <a:gd name="T10" fmla="*/ 104 w 226"/>
                <a:gd name="T11" fmla="*/ 8 h 425"/>
                <a:gd name="T12" fmla="*/ 90 w 226"/>
                <a:gd name="T13" fmla="*/ 17 h 425"/>
                <a:gd name="T14" fmla="*/ 77 w 226"/>
                <a:gd name="T15" fmla="*/ 27 h 425"/>
                <a:gd name="T16" fmla="*/ 64 w 226"/>
                <a:gd name="T17" fmla="*/ 40 h 425"/>
                <a:gd name="T18" fmla="*/ 51 w 226"/>
                <a:gd name="T19" fmla="*/ 56 h 425"/>
                <a:gd name="T20" fmla="*/ 40 w 226"/>
                <a:gd name="T21" fmla="*/ 73 h 425"/>
                <a:gd name="T22" fmla="*/ 29 w 226"/>
                <a:gd name="T23" fmla="*/ 92 h 425"/>
                <a:gd name="T24" fmla="*/ 20 w 226"/>
                <a:gd name="T25" fmla="*/ 113 h 425"/>
                <a:gd name="T26" fmla="*/ 12 w 226"/>
                <a:gd name="T27" fmla="*/ 136 h 425"/>
                <a:gd name="T28" fmla="*/ 6 w 226"/>
                <a:gd name="T29" fmla="*/ 160 h 425"/>
                <a:gd name="T30" fmla="*/ 2 w 226"/>
                <a:gd name="T31" fmla="*/ 185 h 425"/>
                <a:gd name="T32" fmla="*/ 0 w 226"/>
                <a:gd name="T33" fmla="*/ 212 h 425"/>
                <a:gd name="T34" fmla="*/ 0 w 226"/>
                <a:gd name="T35" fmla="*/ 220 h 425"/>
                <a:gd name="T36" fmla="*/ 0 w 226"/>
                <a:gd name="T37" fmla="*/ 252 h 425"/>
                <a:gd name="T38" fmla="*/ 2 w 226"/>
                <a:gd name="T39" fmla="*/ 281 h 425"/>
                <a:gd name="T40" fmla="*/ 5 w 226"/>
                <a:gd name="T41" fmla="*/ 307 h 425"/>
                <a:gd name="T42" fmla="*/ 9 w 226"/>
                <a:gd name="T43" fmla="*/ 332 h 425"/>
                <a:gd name="T44" fmla="*/ 15 w 226"/>
                <a:gd name="T45" fmla="*/ 353 h 425"/>
                <a:gd name="T46" fmla="*/ 21 w 226"/>
                <a:gd name="T47" fmla="*/ 372 h 425"/>
                <a:gd name="T48" fmla="*/ 30 w 226"/>
                <a:gd name="T49" fmla="*/ 388 h 425"/>
                <a:gd name="T50" fmla="*/ 39 w 226"/>
                <a:gd name="T51" fmla="*/ 401 h 425"/>
                <a:gd name="T52" fmla="*/ 50 w 226"/>
                <a:gd name="T53" fmla="*/ 412 h 425"/>
                <a:gd name="T54" fmla="*/ 63 w 226"/>
                <a:gd name="T55" fmla="*/ 419 h 425"/>
                <a:gd name="T56" fmla="*/ 77 w 226"/>
                <a:gd name="T57" fmla="*/ 423 h 425"/>
                <a:gd name="T58" fmla="*/ 93 w 226"/>
                <a:gd name="T59" fmla="*/ 424 h 425"/>
                <a:gd name="T60" fmla="*/ 108 w 226"/>
                <a:gd name="T61" fmla="*/ 422 h 425"/>
                <a:gd name="T62" fmla="*/ 128 w 226"/>
                <a:gd name="T63" fmla="*/ 416 h 425"/>
                <a:gd name="T64" fmla="*/ 146 w 226"/>
                <a:gd name="T65" fmla="*/ 407 h 425"/>
                <a:gd name="T66" fmla="*/ 160 w 226"/>
                <a:gd name="T67" fmla="*/ 396 h 425"/>
                <a:gd name="T68" fmla="*/ 172 w 226"/>
                <a:gd name="T69" fmla="*/ 382 h 425"/>
                <a:gd name="T70" fmla="*/ 182 w 226"/>
                <a:gd name="T71" fmla="*/ 365 h 425"/>
                <a:gd name="T72" fmla="*/ 191 w 226"/>
                <a:gd name="T73" fmla="*/ 347 h 425"/>
                <a:gd name="T74" fmla="*/ 198 w 226"/>
                <a:gd name="T75" fmla="*/ 326 h 425"/>
                <a:gd name="T76" fmla="*/ 204 w 226"/>
                <a:gd name="T77" fmla="*/ 304 h 425"/>
                <a:gd name="T78" fmla="*/ 209 w 226"/>
                <a:gd name="T79" fmla="*/ 281 h 425"/>
                <a:gd name="T80" fmla="*/ 214 w 226"/>
                <a:gd name="T81" fmla="*/ 256 h 425"/>
                <a:gd name="T82" fmla="*/ 217 w 226"/>
                <a:gd name="T83" fmla="*/ 236 h 425"/>
                <a:gd name="T84" fmla="*/ 221 w 226"/>
                <a:gd name="T85" fmla="*/ 213 h 425"/>
                <a:gd name="T86" fmla="*/ 223 w 226"/>
                <a:gd name="T87" fmla="*/ 190 h 425"/>
                <a:gd name="T88" fmla="*/ 225 w 226"/>
                <a:gd name="T89" fmla="*/ 167 h 425"/>
                <a:gd name="T90" fmla="*/ 225 w 226"/>
                <a:gd name="T91" fmla="*/ 145 h 425"/>
                <a:gd name="T92" fmla="*/ 224 w 226"/>
                <a:gd name="T93" fmla="*/ 123 h 425"/>
                <a:gd name="T94" fmla="*/ 222 w 226"/>
                <a:gd name="T95" fmla="*/ 101 h 425"/>
                <a:gd name="T96" fmla="*/ 218 w 226"/>
                <a:gd name="T97" fmla="*/ 81 h 425"/>
                <a:gd name="T98" fmla="*/ 212 w 226"/>
                <a:gd name="T99" fmla="*/ 63 h 425"/>
                <a:gd name="T100" fmla="*/ 204 w 226"/>
                <a:gd name="T101" fmla="*/ 45 h 425"/>
                <a:gd name="T102" fmla="*/ 193 w 226"/>
                <a:gd name="T103" fmla="*/ 30 h 425"/>
                <a:gd name="T104" fmla="*/ 180 w 226"/>
                <a:gd name="T105" fmla="*/ 17 h 425"/>
                <a:gd name="T106" fmla="*/ 165 w 226"/>
                <a:gd name="T107" fmla="*/ 7 h 425"/>
                <a:gd name="T108" fmla="*/ 155 w 226"/>
                <a:gd name="T109" fmla="*/ 2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6" h="425">
                  <a:moveTo>
                    <a:pt x="155" y="2"/>
                  </a:moveTo>
                  <a:lnTo>
                    <a:pt x="155" y="2"/>
                  </a:lnTo>
                  <a:lnTo>
                    <a:pt x="143" y="0"/>
                  </a:lnTo>
                  <a:lnTo>
                    <a:pt x="131" y="0"/>
                  </a:lnTo>
                  <a:lnTo>
                    <a:pt x="117" y="3"/>
                  </a:lnTo>
                  <a:lnTo>
                    <a:pt x="104" y="8"/>
                  </a:lnTo>
                  <a:lnTo>
                    <a:pt x="90" y="17"/>
                  </a:lnTo>
                  <a:lnTo>
                    <a:pt x="77" y="27"/>
                  </a:lnTo>
                  <a:lnTo>
                    <a:pt x="64" y="40"/>
                  </a:lnTo>
                  <a:lnTo>
                    <a:pt x="51" y="56"/>
                  </a:lnTo>
                  <a:lnTo>
                    <a:pt x="40" y="73"/>
                  </a:lnTo>
                  <a:lnTo>
                    <a:pt x="29" y="92"/>
                  </a:lnTo>
                  <a:lnTo>
                    <a:pt x="20" y="113"/>
                  </a:lnTo>
                  <a:lnTo>
                    <a:pt x="12" y="136"/>
                  </a:lnTo>
                  <a:lnTo>
                    <a:pt x="6" y="160"/>
                  </a:lnTo>
                  <a:lnTo>
                    <a:pt x="2" y="185"/>
                  </a:lnTo>
                  <a:lnTo>
                    <a:pt x="0" y="212"/>
                  </a:lnTo>
                  <a:lnTo>
                    <a:pt x="0" y="220"/>
                  </a:lnTo>
                  <a:lnTo>
                    <a:pt x="0" y="252"/>
                  </a:lnTo>
                  <a:lnTo>
                    <a:pt x="2" y="281"/>
                  </a:lnTo>
                  <a:lnTo>
                    <a:pt x="5" y="307"/>
                  </a:lnTo>
                  <a:lnTo>
                    <a:pt x="9" y="332"/>
                  </a:lnTo>
                  <a:lnTo>
                    <a:pt x="15" y="353"/>
                  </a:lnTo>
                  <a:lnTo>
                    <a:pt x="21" y="372"/>
                  </a:lnTo>
                  <a:lnTo>
                    <a:pt x="30" y="388"/>
                  </a:lnTo>
                  <a:lnTo>
                    <a:pt x="39" y="401"/>
                  </a:lnTo>
                  <a:lnTo>
                    <a:pt x="50" y="412"/>
                  </a:lnTo>
                  <a:lnTo>
                    <a:pt x="63" y="419"/>
                  </a:lnTo>
                  <a:lnTo>
                    <a:pt x="77" y="423"/>
                  </a:lnTo>
                  <a:lnTo>
                    <a:pt x="93" y="424"/>
                  </a:lnTo>
                  <a:lnTo>
                    <a:pt x="108" y="422"/>
                  </a:lnTo>
                  <a:lnTo>
                    <a:pt x="128" y="416"/>
                  </a:lnTo>
                  <a:lnTo>
                    <a:pt x="146" y="407"/>
                  </a:lnTo>
                  <a:lnTo>
                    <a:pt x="160" y="396"/>
                  </a:lnTo>
                  <a:lnTo>
                    <a:pt x="172" y="382"/>
                  </a:lnTo>
                  <a:lnTo>
                    <a:pt x="182" y="365"/>
                  </a:lnTo>
                  <a:lnTo>
                    <a:pt x="191" y="347"/>
                  </a:lnTo>
                  <a:lnTo>
                    <a:pt x="198" y="326"/>
                  </a:lnTo>
                  <a:lnTo>
                    <a:pt x="204" y="304"/>
                  </a:lnTo>
                  <a:lnTo>
                    <a:pt x="209" y="281"/>
                  </a:lnTo>
                  <a:lnTo>
                    <a:pt x="214" y="256"/>
                  </a:lnTo>
                  <a:lnTo>
                    <a:pt x="217" y="236"/>
                  </a:lnTo>
                  <a:lnTo>
                    <a:pt x="221" y="213"/>
                  </a:lnTo>
                  <a:lnTo>
                    <a:pt x="223" y="190"/>
                  </a:lnTo>
                  <a:lnTo>
                    <a:pt x="225" y="167"/>
                  </a:lnTo>
                  <a:lnTo>
                    <a:pt x="225" y="145"/>
                  </a:lnTo>
                  <a:lnTo>
                    <a:pt x="224" y="123"/>
                  </a:lnTo>
                  <a:lnTo>
                    <a:pt x="222" y="101"/>
                  </a:lnTo>
                  <a:lnTo>
                    <a:pt x="218" y="81"/>
                  </a:lnTo>
                  <a:lnTo>
                    <a:pt x="212" y="63"/>
                  </a:lnTo>
                  <a:lnTo>
                    <a:pt x="204" y="45"/>
                  </a:lnTo>
                  <a:lnTo>
                    <a:pt x="193" y="30"/>
                  </a:lnTo>
                  <a:lnTo>
                    <a:pt x="180" y="17"/>
                  </a:lnTo>
                  <a:lnTo>
                    <a:pt x="165" y="7"/>
                  </a:lnTo>
                  <a:lnTo>
                    <a:pt x="155" y="2"/>
                  </a:lnTo>
                </a:path>
              </a:pathLst>
            </a:custGeom>
            <a:solidFill>
              <a:srgbClr val="3634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6"/>
            <p:cNvSpPr>
              <a:spLocks/>
            </p:cNvSpPr>
            <p:nvPr/>
          </p:nvSpPr>
          <p:spPr bwMode="auto">
            <a:xfrm>
              <a:off x="9428" y="4990"/>
              <a:ext cx="226" cy="425"/>
            </a:xfrm>
            <a:custGeom>
              <a:avLst/>
              <a:gdLst>
                <a:gd name="T0" fmla="*/ 155 w 226"/>
                <a:gd name="T1" fmla="*/ 2 h 425"/>
                <a:gd name="T2" fmla="*/ 143 w 226"/>
                <a:gd name="T3" fmla="*/ 0 h 425"/>
                <a:gd name="T4" fmla="*/ 131 w 226"/>
                <a:gd name="T5" fmla="*/ 0 h 425"/>
                <a:gd name="T6" fmla="*/ 117 w 226"/>
                <a:gd name="T7" fmla="*/ 3 h 425"/>
                <a:gd name="T8" fmla="*/ 104 w 226"/>
                <a:gd name="T9" fmla="*/ 8 h 425"/>
                <a:gd name="T10" fmla="*/ 90 w 226"/>
                <a:gd name="T11" fmla="*/ 17 h 425"/>
                <a:gd name="T12" fmla="*/ 77 w 226"/>
                <a:gd name="T13" fmla="*/ 27 h 425"/>
                <a:gd name="T14" fmla="*/ 64 w 226"/>
                <a:gd name="T15" fmla="*/ 40 h 425"/>
                <a:gd name="T16" fmla="*/ 51 w 226"/>
                <a:gd name="T17" fmla="*/ 56 h 425"/>
                <a:gd name="T18" fmla="*/ 40 w 226"/>
                <a:gd name="T19" fmla="*/ 73 h 425"/>
                <a:gd name="T20" fmla="*/ 29 w 226"/>
                <a:gd name="T21" fmla="*/ 92 h 425"/>
                <a:gd name="T22" fmla="*/ 20 w 226"/>
                <a:gd name="T23" fmla="*/ 113 h 425"/>
                <a:gd name="T24" fmla="*/ 12 w 226"/>
                <a:gd name="T25" fmla="*/ 136 h 425"/>
                <a:gd name="T26" fmla="*/ 6 w 226"/>
                <a:gd name="T27" fmla="*/ 160 h 425"/>
                <a:gd name="T28" fmla="*/ 2 w 226"/>
                <a:gd name="T29" fmla="*/ 185 h 425"/>
                <a:gd name="T30" fmla="*/ 0 w 226"/>
                <a:gd name="T31" fmla="*/ 212 h 425"/>
                <a:gd name="T32" fmla="*/ 0 w 226"/>
                <a:gd name="T33" fmla="*/ 220 h 425"/>
                <a:gd name="T34" fmla="*/ 0 w 226"/>
                <a:gd name="T35" fmla="*/ 252 h 425"/>
                <a:gd name="T36" fmla="*/ 2 w 226"/>
                <a:gd name="T37" fmla="*/ 281 h 425"/>
                <a:gd name="T38" fmla="*/ 5 w 226"/>
                <a:gd name="T39" fmla="*/ 307 h 425"/>
                <a:gd name="T40" fmla="*/ 9 w 226"/>
                <a:gd name="T41" fmla="*/ 332 h 425"/>
                <a:gd name="T42" fmla="*/ 15 w 226"/>
                <a:gd name="T43" fmla="*/ 353 h 425"/>
                <a:gd name="T44" fmla="*/ 21 w 226"/>
                <a:gd name="T45" fmla="*/ 372 h 425"/>
                <a:gd name="T46" fmla="*/ 30 w 226"/>
                <a:gd name="T47" fmla="*/ 388 h 425"/>
                <a:gd name="T48" fmla="*/ 39 w 226"/>
                <a:gd name="T49" fmla="*/ 401 h 425"/>
                <a:gd name="T50" fmla="*/ 50 w 226"/>
                <a:gd name="T51" fmla="*/ 412 h 425"/>
                <a:gd name="T52" fmla="*/ 63 w 226"/>
                <a:gd name="T53" fmla="*/ 419 h 425"/>
                <a:gd name="T54" fmla="*/ 77 w 226"/>
                <a:gd name="T55" fmla="*/ 423 h 425"/>
                <a:gd name="T56" fmla="*/ 93 w 226"/>
                <a:gd name="T57" fmla="*/ 424 h 425"/>
                <a:gd name="T58" fmla="*/ 108 w 226"/>
                <a:gd name="T59" fmla="*/ 422 h 425"/>
                <a:gd name="T60" fmla="*/ 128 w 226"/>
                <a:gd name="T61" fmla="*/ 416 h 425"/>
                <a:gd name="T62" fmla="*/ 146 w 226"/>
                <a:gd name="T63" fmla="*/ 407 h 425"/>
                <a:gd name="T64" fmla="*/ 160 w 226"/>
                <a:gd name="T65" fmla="*/ 396 h 425"/>
                <a:gd name="T66" fmla="*/ 172 w 226"/>
                <a:gd name="T67" fmla="*/ 382 h 425"/>
                <a:gd name="T68" fmla="*/ 182 w 226"/>
                <a:gd name="T69" fmla="*/ 365 h 425"/>
                <a:gd name="T70" fmla="*/ 191 w 226"/>
                <a:gd name="T71" fmla="*/ 347 h 425"/>
                <a:gd name="T72" fmla="*/ 198 w 226"/>
                <a:gd name="T73" fmla="*/ 326 h 425"/>
                <a:gd name="T74" fmla="*/ 204 w 226"/>
                <a:gd name="T75" fmla="*/ 304 h 425"/>
                <a:gd name="T76" fmla="*/ 209 w 226"/>
                <a:gd name="T77" fmla="*/ 281 h 425"/>
                <a:gd name="T78" fmla="*/ 214 w 226"/>
                <a:gd name="T79" fmla="*/ 256 h 425"/>
                <a:gd name="T80" fmla="*/ 217 w 226"/>
                <a:gd name="T81" fmla="*/ 236 h 425"/>
                <a:gd name="T82" fmla="*/ 221 w 226"/>
                <a:gd name="T83" fmla="*/ 213 h 425"/>
                <a:gd name="T84" fmla="*/ 223 w 226"/>
                <a:gd name="T85" fmla="*/ 190 h 425"/>
                <a:gd name="T86" fmla="*/ 225 w 226"/>
                <a:gd name="T87" fmla="*/ 167 h 425"/>
                <a:gd name="T88" fmla="*/ 225 w 226"/>
                <a:gd name="T89" fmla="*/ 145 h 425"/>
                <a:gd name="T90" fmla="*/ 224 w 226"/>
                <a:gd name="T91" fmla="*/ 123 h 425"/>
                <a:gd name="T92" fmla="*/ 222 w 226"/>
                <a:gd name="T93" fmla="*/ 101 h 425"/>
                <a:gd name="T94" fmla="*/ 218 w 226"/>
                <a:gd name="T95" fmla="*/ 81 h 425"/>
                <a:gd name="T96" fmla="*/ 212 w 226"/>
                <a:gd name="T97" fmla="*/ 63 h 425"/>
                <a:gd name="T98" fmla="*/ 204 w 226"/>
                <a:gd name="T99" fmla="*/ 45 h 425"/>
                <a:gd name="T100" fmla="*/ 193 w 226"/>
                <a:gd name="T101" fmla="*/ 30 h 425"/>
                <a:gd name="T102" fmla="*/ 180 w 226"/>
                <a:gd name="T103" fmla="*/ 17 h 425"/>
                <a:gd name="T104" fmla="*/ 165 w 226"/>
                <a:gd name="T105" fmla="*/ 7 h 425"/>
                <a:gd name="T106" fmla="*/ 155 w 226"/>
                <a:gd name="T107" fmla="*/ 2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6" h="425">
                  <a:moveTo>
                    <a:pt x="155" y="2"/>
                  </a:moveTo>
                  <a:lnTo>
                    <a:pt x="143" y="0"/>
                  </a:lnTo>
                  <a:lnTo>
                    <a:pt x="131" y="0"/>
                  </a:lnTo>
                  <a:lnTo>
                    <a:pt x="117" y="3"/>
                  </a:lnTo>
                  <a:lnTo>
                    <a:pt x="104" y="8"/>
                  </a:lnTo>
                  <a:lnTo>
                    <a:pt x="90" y="17"/>
                  </a:lnTo>
                  <a:lnTo>
                    <a:pt x="77" y="27"/>
                  </a:lnTo>
                  <a:lnTo>
                    <a:pt x="64" y="40"/>
                  </a:lnTo>
                  <a:lnTo>
                    <a:pt x="51" y="56"/>
                  </a:lnTo>
                  <a:lnTo>
                    <a:pt x="40" y="73"/>
                  </a:lnTo>
                  <a:lnTo>
                    <a:pt x="29" y="92"/>
                  </a:lnTo>
                  <a:lnTo>
                    <a:pt x="20" y="113"/>
                  </a:lnTo>
                  <a:lnTo>
                    <a:pt x="12" y="136"/>
                  </a:lnTo>
                  <a:lnTo>
                    <a:pt x="6" y="160"/>
                  </a:lnTo>
                  <a:lnTo>
                    <a:pt x="2" y="185"/>
                  </a:lnTo>
                  <a:lnTo>
                    <a:pt x="0" y="212"/>
                  </a:lnTo>
                  <a:lnTo>
                    <a:pt x="0" y="220"/>
                  </a:lnTo>
                  <a:lnTo>
                    <a:pt x="0" y="252"/>
                  </a:lnTo>
                  <a:lnTo>
                    <a:pt x="2" y="281"/>
                  </a:lnTo>
                  <a:lnTo>
                    <a:pt x="5" y="307"/>
                  </a:lnTo>
                  <a:lnTo>
                    <a:pt x="9" y="332"/>
                  </a:lnTo>
                  <a:lnTo>
                    <a:pt x="15" y="353"/>
                  </a:lnTo>
                  <a:lnTo>
                    <a:pt x="21" y="372"/>
                  </a:lnTo>
                  <a:lnTo>
                    <a:pt x="30" y="388"/>
                  </a:lnTo>
                  <a:lnTo>
                    <a:pt x="39" y="401"/>
                  </a:lnTo>
                  <a:lnTo>
                    <a:pt x="50" y="412"/>
                  </a:lnTo>
                  <a:lnTo>
                    <a:pt x="63" y="419"/>
                  </a:lnTo>
                  <a:lnTo>
                    <a:pt x="77" y="423"/>
                  </a:lnTo>
                  <a:lnTo>
                    <a:pt x="93" y="424"/>
                  </a:lnTo>
                  <a:lnTo>
                    <a:pt x="108" y="422"/>
                  </a:lnTo>
                  <a:lnTo>
                    <a:pt x="128" y="416"/>
                  </a:lnTo>
                  <a:lnTo>
                    <a:pt x="146" y="407"/>
                  </a:lnTo>
                  <a:lnTo>
                    <a:pt x="160" y="396"/>
                  </a:lnTo>
                  <a:lnTo>
                    <a:pt x="172" y="382"/>
                  </a:lnTo>
                  <a:lnTo>
                    <a:pt x="182" y="365"/>
                  </a:lnTo>
                  <a:lnTo>
                    <a:pt x="191" y="347"/>
                  </a:lnTo>
                  <a:lnTo>
                    <a:pt x="198" y="326"/>
                  </a:lnTo>
                  <a:lnTo>
                    <a:pt x="204" y="304"/>
                  </a:lnTo>
                  <a:lnTo>
                    <a:pt x="209" y="281"/>
                  </a:lnTo>
                  <a:lnTo>
                    <a:pt x="214" y="256"/>
                  </a:lnTo>
                  <a:lnTo>
                    <a:pt x="217" y="236"/>
                  </a:lnTo>
                  <a:lnTo>
                    <a:pt x="221" y="213"/>
                  </a:lnTo>
                  <a:lnTo>
                    <a:pt x="223" y="190"/>
                  </a:lnTo>
                  <a:lnTo>
                    <a:pt x="225" y="167"/>
                  </a:lnTo>
                  <a:lnTo>
                    <a:pt x="225" y="145"/>
                  </a:lnTo>
                  <a:lnTo>
                    <a:pt x="224" y="123"/>
                  </a:lnTo>
                  <a:lnTo>
                    <a:pt x="222" y="101"/>
                  </a:lnTo>
                  <a:lnTo>
                    <a:pt x="218" y="81"/>
                  </a:lnTo>
                  <a:lnTo>
                    <a:pt x="212" y="63"/>
                  </a:lnTo>
                  <a:lnTo>
                    <a:pt x="204" y="45"/>
                  </a:lnTo>
                  <a:lnTo>
                    <a:pt x="193" y="30"/>
                  </a:lnTo>
                  <a:lnTo>
                    <a:pt x="180" y="17"/>
                  </a:lnTo>
                  <a:lnTo>
                    <a:pt x="165" y="7"/>
                  </a:lnTo>
                  <a:lnTo>
                    <a:pt x="155" y="2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5"/>
            <p:cNvSpPr>
              <a:spLocks/>
            </p:cNvSpPr>
            <p:nvPr/>
          </p:nvSpPr>
          <p:spPr bwMode="auto">
            <a:xfrm>
              <a:off x="9065" y="3992"/>
              <a:ext cx="191" cy="328"/>
            </a:xfrm>
            <a:custGeom>
              <a:avLst/>
              <a:gdLst>
                <a:gd name="T0" fmla="*/ 131 w 191"/>
                <a:gd name="T1" fmla="*/ 2 h 328"/>
                <a:gd name="T2" fmla="*/ 131 w 191"/>
                <a:gd name="T3" fmla="*/ 2 h 328"/>
                <a:gd name="T4" fmla="*/ 118 w 191"/>
                <a:gd name="T5" fmla="*/ 0 h 328"/>
                <a:gd name="T6" fmla="*/ 105 w 191"/>
                <a:gd name="T7" fmla="*/ 1 h 328"/>
                <a:gd name="T8" fmla="*/ 90 w 191"/>
                <a:gd name="T9" fmla="*/ 5 h 328"/>
                <a:gd name="T10" fmla="*/ 76 w 191"/>
                <a:gd name="T11" fmla="*/ 13 h 328"/>
                <a:gd name="T12" fmla="*/ 62 w 191"/>
                <a:gd name="T13" fmla="*/ 24 h 328"/>
                <a:gd name="T14" fmla="*/ 48 w 191"/>
                <a:gd name="T15" fmla="*/ 38 h 328"/>
                <a:gd name="T16" fmla="*/ 35 w 191"/>
                <a:gd name="T17" fmla="*/ 54 h 328"/>
                <a:gd name="T18" fmla="*/ 24 w 191"/>
                <a:gd name="T19" fmla="*/ 73 h 328"/>
                <a:gd name="T20" fmla="*/ 14 w 191"/>
                <a:gd name="T21" fmla="*/ 94 h 328"/>
                <a:gd name="T22" fmla="*/ 7 w 191"/>
                <a:gd name="T23" fmla="*/ 116 h 328"/>
                <a:gd name="T24" fmla="*/ 2 w 191"/>
                <a:gd name="T25" fmla="*/ 141 h 328"/>
                <a:gd name="T26" fmla="*/ 0 w 191"/>
                <a:gd name="T27" fmla="*/ 167 h 328"/>
                <a:gd name="T28" fmla="*/ 0 w 191"/>
                <a:gd name="T29" fmla="*/ 170 h 328"/>
                <a:gd name="T30" fmla="*/ 0 w 191"/>
                <a:gd name="T31" fmla="*/ 201 h 328"/>
                <a:gd name="T32" fmla="*/ 3 w 191"/>
                <a:gd name="T33" fmla="*/ 229 h 328"/>
                <a:gd name="T34" fmla="*/ 7 w 191"/>
                <a:gd name="T35" fmla="*/ 253 h 328"/>
                <a:gd name="T36" fmla="*/ 13 w 191"/>
                <a:gd name="T37" fmla="*/ 275 h 328"/>
                <a:gd name="T38" fmla="*/ 20 w 191"/>
                <a:gd name="T39" fmla="*/ 293 h 328"/>
                <a:gd name="T40" fmla="*/ 30 w 191"/>
                <a:gd name="T41" fmla="*/ 307 h 328"/>
                <a:gd name="T42" fmla="*/ 41 w 191"/>
                <a:gd name="T43" fmla="*/ 318 h 328"/>
                <a:gd name="T44" fmla="*/ 55 w 191"/>
                <a:gd name="T45" fmla="*/ 325 h 328"/>
                <a:gd name="T46" fmla="*/ 71 w 191"/>
                <a:gd name="T47" fmla="*/ 328 h 328"/>
                <a:gd name="T48" fmla="*/ 89 w 191"/>
                <a:gd name="T49" fmla="*/ 327 h 328"/>
                <a:gd name="T50" fmla="*/ 92 w 191"/>
                <a:gd name="T51" fmla="*/ 327 h 328"/>
                <a:gd name="T52" fmla="*/ 112 w 191"/>
                <a:gd name="T53" fmla="*/ 321 h 328"/>
                <a:gd name="T54" fmla="*/ 130 w 191"/>
                <a:gd name="T55" fmla="*/ 311 h 328"/>
                <a:gd name="T56" fmla="*/ 143 w 191"/>
                <a:gd name="T57" fmla="*/ 298 h 328"/>
                <a:gd name="T58" fmla="*/ 155 w 191"/>
                <a:gd name="T59" fmla="*/ 282 h 328"/>
                <a:gd name="T60" fmla="*/ 163 w 191"/>
                <a:gd name="T61" fmla="*/ 264 h 328"/>
                <a:gd name="T62" fmla="*/ 170 w 191"/>
                <a:gd name="T63" fmla="*/ 243 h 328"/>
                <a:gd name="T64" fmla="*/ 176 w 191"/>
                <a:gd name="T65" fmla="*/ 221 h 328"/>
                <a:gd name="T66" fmla="*/ 181 w 191"/>
                <a:gd name="T67" fmla="*/ 197 h 328"/>
                <a:gd name="T68" fmla="*/ 184 w 191"/>
                <a:gd name="T69" fmla="*/ 183 h 328"/>
                <a:gd name="T70" fmla="*/ 187 w 191"/>
                <a:gd name="T71" fmla="*/ 160 h 328"/>
                <a:gd name="T72" fmla="*/ 189 w 191"/>
                <a:gd name="T73" fmla="*/ 138 h 328"/>
                <a:gd name="T74" fmla="*/ 190 w 191"/>
                <a:gd name="T75" fmla="*/ 115 h 328"/>
                <a:gd name="T76" fmla="*/ 190 w 191"/>
                <a:gd name="T77" fmla="*/ 93 h 328"/>
                <a:gd name="T78" fmla="*/ 186 w 191"/>
                <a:gd name="T79" fmla="*/ 73 h 328"/>
                <a:gd name="T80" fmla="*/ 181 w 191"/>
                <a:gd name="T81" fmla="*/ 53 h 328"/>
                <a:gd name="T82" fmla="*/ 173 w 191"/>
                <a:gd name="T83" fmla="*/ 36 h 328"/>
                <a:gd name="T84" fmla="*/ 161 w 191"/>
                <a:gd name="T85" fmla="*/ 21 h 328"/>
                <a:gd name="T86" fmla="*/ 147 w 191"/>
                <a:gd name="T87" fmla="*/ 10 h 328"/>
                <a:gd name="T88" fmla="*/ 131 w 191"/>
                <a:gd name="T89" fmla="*/ 2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1" h="328">
                  <a:moveTo>
                    <a:pt x="131" y="2"/>
                  </a:moveTo>
                  <a:lnTo>
                    <a:pt x="131" y="2"/>
                  </a:lnTo>
                  <a:lnTo>
                    <a:pt x="118" y="0"/>
                  </a:lnTo>
                  <a:lnTo>
                    <a:pt x="105" y="1"/>
                  </a:lnTo>
                  <a:lnTo>
                    <a:pt x="90" y="5"/>
                  </a:lnTo>
                  <a:lnTo>
                    <a:pt x="76" y="13"/>
                  </a:lnTo>
                  <a:lnTo>
                    <a:pt x="62" y="24"/>
                  </a:lnTo>
                  <a:lnTo>
                    <a:pt x="48" y="38"/>
                  </a:lnTo>
                  <a:lnTo>
                    <a:pt x="35" y="54"/>
                  </a:lnTo>
                  <a:lnTo>
                    <a:pt x="24" y="73"/>
                  </a:lnTo>
                  <a:lnTo>
                    <a:pt x="14" y="94"/>
                  </a:lnTo>
                  <a:lnTo>
                    <a:pt x="7" y="116"/>
                  </a:lnTo>
                  <a:lnTo>
                    <a:pt x="2" y="141"/>
                  </a:lnTo>
                  <a:lnTo>
                    <a:pt x="0" y="167"/>
                  </a:lnTo>
                  <a:lnTo>
                    <a:pt x="0" y="170"/>
                  </a:lnTo>
                  <a:lnTo>
                    <a:pt x="0" y="201"/>
                  </a:lnTo>
                  <a:lnTo>
                    <a:pt x="3" y="229"/>
                  </a:lnTo>
                  <a:lnTo>
                    <a:pt x="7" y="253"/>
                  </a:lnTo>
                  <a:lnTo>
                    <a:pt x="13" y="275"/>
                  </a:lnTo>
                  <a:lnTo>
                    <a:pt x="20" y="293"/>
                  </a:lnTo>
                  <a:lnTo>
                    <a:pt x="30" y="307"/>
                  </a:lnTo>
                  <a:lnTo>
                    <a:pt x="41" y="318"/>
                  </a:lnTo>
                  <a:lnTo>
                    <a:pt x="55" y="325"/>
                  </a:lnTo>
                  <a:lnTo>
                    <a:pt x="71" y="328"/>
                  </a:lnTo>
                  <a:lnTo>
                    <a:pt x="89" y="327"/>
                  </a:lnTo>
                  <a:lnTo>
                    <a:pt x="92" y="327"/>
                  </a:lnTo>
                  <a:lnTo>
                    <a:pt x="112" y="321"/>
                  </a:lnTo>
                  <a:lnTo>
                    <a:pt x="130" y="311"/>
                  </a:lnTo>
                  <a:lnTo>
                    <a:pt x="143" y="298"/>
                  </a:lnTo>
                  <a:lnTo>
                    <a:pt x="155" y="282"/>
                  </a:lnTo>
                  <a:lnTo>
                    <a:pt x="163" y="264"/>
                  </a:lnTo>
                  <a:lnTo>
                    <a:pt x="170" y="243"/>
                  </a:lnTo>
                  <a:lnTo>
                    <a:pt x="176" y="221"/>
                  </a:lnTo>
                  <a:lnTo>
                    <a:pt x="181" y="197"/>
                  </a:lnTo>
                  <a:lnTo>
                    <a:pt x="184" y="183"/>
                  </a:lnTo>
                  <a:lnTo>
                    <a:pt x="187" y="160"/>
                  </a:lnTo>
                  <a:lnTo>
                    <a:pt x="189" y="138"/>
                  </a:lnTo>
                  <a:lnTo>
                    <a:pt x="190" y="115"/>
                  </a:lnTo>
                  <a:lnTo>
                    <a:pt x="190" y="93"/>
                  </a:lnTo>
                  <a:lnTo>
                    <a:pt x="186" y="73"/>
                  </a:lnTo>
                  <a:lnTo>
                    <a:pt x="181" y="53"/>
                  </a:lnTo>
                  <a:lnTo>
                    <a:pt x="173" y="36"/>
                  </a:lnTo>
                  <a:lnTo>
                    <a:pt x="161" y="21"/>
                  </a:lnTo>
                  <a:lnTo>
                    <a:pt x="147" y="10"/>
                  </a:lnTo>
                  <a:lnTo>
                    <a:pt x="131" y="2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0" name="Freeform 34"/>
            <p:cNvSpPr>
              <a:spLocks/>
            </p:cNvSpPr>
            <p:nvPr/>
          </p:nvSpPr>
          <p:spPr bwMode="auto">
            <a:xfrm>
              <a:off x="9065" y="3992"/>
              <a:ext cx="191" cy="328"/>
            </a:xfrm>
            <a:custGeom>
              <a:avLst/>
              <a:gdLst>
                <a:gd name="T0" fmla="*/ 131 w 191"/>
                <a:gd name="T1" fmla="*/ 2 h 328"/>
                <a:gd name="T2" fmla="*/ 118 w 191"/>
                <a:gd name="T3" fmla="*/ 0 h 328"/>
                <a:gd name="T4" fmla="*/ 105 w 191"/>
                <a:gd name="T5" fmla="*/ 1 h 328"/>
                <a:gd name="T6" fmla="*/ 90 w 191"/>
                <a:gd name="T7" fmla="*/ 5 h 328"/>
                <a:gd name="T8" fmla="*/ 76 w 191"/>
                <a:gd name="T9" fmla="*/ 13 h 328"/>
                <a:gd name="T10" fmla="*/ 62 w 191"/>
                <a:gd name="T11" fmla="*/ 24 h 328"/>
                <a:gd name="T12" fmla="*/ 48 w 191"/>
                <a:gd name="T13" fmla="*/ 38 h 328"/>
                <a:gd name="T14" fmla="*/ 35 w 191"/>
                <a:gd name="T15" fmla="*/ 54 h 328"/>
                <a:gd name="T16" fmla="*/ 24 w 191"/>
                <a:gd name="T17" fmla="*/ 73 h 328"/>
                <a:gd name="T18" fmla="*/ 14 w 191"/>
                <a:gd name="T19" fmla="*/ 94 h 328"/>
                <a:gd name="T20" fmla="*/ 7 w 191"/>
                <a:gd name="T21" fmla="*/ 116 h 328"/>
                <a:gd name="T22" fmla="*/ 2 w 191"/>
                <a:gd name="T23" fmla="*/ 141 h 328"/>
                <a:gd name="T24" fmla="*/ 0 w 191"/>
                <a:gd name="T25" fmla="*/ 167 h 328"/>
                <a:gd name="T26" fmla="*/ 0 w 191"/>
                <a:gd name="T27" fmla="*/ 170 h 328"/>
                <a:gd name="T28" fmla="*/ 0 w 191"/>
                <a:gd name="T29" fmla="*/ 201 h 328"/>
                <a:gd name="T30" fmla="*/ 3 w 191"/>
                <a:gd name="T31" fmla="*/ 229 h 328"/>
                <a:gd name="T32" fmla="*/ 7 w 191"/>
                <a:gd name="T33" fmla="*/ 253 h 328"/>
                <a:gd name="T34" fmla="*/ 13 w 191"/>
                <a:gd name="T35" fmla="*/ 275 h 328"/>
                <a:gd name="T36" fmla="*/ 20 w 191"/>
                <a:gd name="T37" fmla="*/ 293 h 328"/>
                <a:gd name="T38" fmla="*/ 30 w 191"/>
                <a:gd name="T39" fmla="*/ 307 h 328"/>
                <a:gd name="T40" fmla="*/ 41 w 191"/>
                <a:gd name="T41" fmla="*/ 318 h 328"/>
                <a:gd name="T42" fmla="*/ 55 w 191"/>
                <a:gd name="T43" fmla="*/ 325 h 328"/>
                <a:gd name="T44" fmla="*/ 71 w 191"/>
                <a:gd name="T45" fmla="*/ 328 h 328"/>
                <a:gd name="T46" fmla="*/ 89 w 191"/>
                <a:gd name="T47" fmla="*/ 327 h 328"/>
                <a:gd name="T48" fmla="*/ 92 w 191"/>
                <a:gd name="T49" fmla="*/ 327 h 328"/>
                <a:gd name="T50" fmla="*/ 112 w 191"/>
                <a:gd name="T51" fmla="*/ 321 h 328"/>
                <a:gd name="T52" fmla="*/ 130 w 191"/>
                <a:gd name="T53" fmla="*/ 311 h 328"/>
                <a:gd name="T54" fmla="*/ 143 w 191"/>
                <a:gd name="T55" fmla="*/ 298 h 328"/>
                <a:gd name="T56" fmla="*/ 155 w 191"/>
                <a:gd name="T57" fmla="*/ 282 h 328"/>
                <a:gd name="T58" fmla="*/ 163 w 191"/>
                <a:gd name="T59" fmla="*/ 264 h 328"/>
                <a:gd name="T60" fmla="*/ 170 w 191"/>
                <a:gd name="T61" fmla="*/ 243 h 328"/>
                <a:gd name="T62" fmla="*/ 176 w 191"/>
                <a:gd name="T63" fmla="*/ 221 h 328"/>
                <a:gd name="T64" fmla="*/ 181 w 191"/>
                <a:gd name="T65" fmla="*/ 197 h 328"/>
                <a:gd name="T66" fmla="*/ 184 w 191"/>
                <a:gd name="T67" fmla="*/ 183 h 328"/>
                <a:gd name="T68" fmla="*/ 187 w 191"/>
                <a:gd name="T69" fmla="*/ 160 h 328"/>
                <a:gd name="T70" fmla="*/ 189 w 191"/>
                <a:gd name="T71" fmla="*/ 138 h 328"/>
                <a:gd name="T72" fmla="*/ 190 w 191"/>
                <a:gd name="T73" fmla="*/ 115 h 328"/>
                <a:gd name="T74" fmla="*/ 190 w 191"/>
                <a:gd name="T75" fmla="*/ 93 h 328"/>
                <a:gd name="T76" fmla="*/ 186 w 191"/>
                <a:gd name="T77" fmla="*/ 73 h 328"/>
                <a:gd name="T78" fmla="*/ 181 w 191"/>
                <a:gd name="T79" fmla="*/ 53 h 328"/>
                <a:gd name="T80" fmla="*/ 173 w 191"/>
                <a:gd name="T81" fmla="*/ 36 h 328"/>
                <a:gd name="T82" fmla="*/ 161 w 191"/>
                <a:gd name="T83" fmla="*/ 21 h 328"/>
                <a:gd name="T84" fmla="*/ 147 w 191"/>
                <a:gd name="T85" fmla="*/ 10 h 328"/>
                <a:gd name="T86" fmla="*/ 131 w 191"/>
                <a:gd name="T87" fmla="*/ 2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1" h="328">
                  <a:moveTo>
                    <a:pt x="131" y="2"/>
                  </a:moveTo>
                  <a:lnTo>
                    <a:pt x="118" y="0"/>
                  </a:lnTo>
                  <a:lnTo>
                    <a:pt x="105" y="1"/>
                  </a:lnTo>
                  <a:lnTo>
                    <a:pt x="90" y="5"/>
                  </a:lnTo>
                  <a:lnTo>
                    <a:pt x="76" y="13"/>
                  </a:lnTo>
                  <a:lnTo>
                    <a:pt x="62" y="24"/>
                  </a:lnTo>
                  <a:lnTo>
                    <a:pt x="48" y="38"/>
                  </a:lnTo>
                  <a:lnTo>
                    <a:pt x="35" y="54"/>
                  </a:lnTo>
                  <a:lnTo>
                    <a:pt x="24" y="73"/>
                  </a:lnTo>
                  <a:lnTo>
                    <a:pt x="14" y="94"/>
                  </a:lnTo>
                  <a:lnTo>
                    <a:pt x="7" y="116"/>
                  </a:lnTo>
                  <a:lnTo>
                    <a:pt x="2" y="141"/>
                  </a:lnTo>
                  <a:lnTo>
                    <a:pt x="0" y="167"/>
                  </a:lnTo>
                  <a:lnTo>
                    <a:pt x="0" y="170"/>
                  </a:lnTo>
                  <a:lnTo>
                    <a:pt x="0" y="201"/>
                  </a:lnTo>
                  <a:lnTo>
                    <a:pt x="3" y="229"/>
                  </a:lnTo>
                  <a:lnTo>
                    <a:pt x="7" y="253"/>
                  </a:lnTo>
                  <a:lnTo>
                    <a:pt x="13" y="275"/>
                  </a:lnTo>
                  <a:lnTo>
                    <a:pt x="20" y="293"/>
                  </a:lnTo>
                  <a:lnTo>
                    <a:pt x="30" y="307"/>
                  </a:lnTo>
                  <a:lnTo>
                    <a:pt x="41" y="318"/>
                  </a:lnTo>
                  <a:lnTo>
                    <a:pt x="55" y="325"/>
                  </a:lnTo>
                  <a:lnTo>
                    <a:pt x="71" y="328"/>
                  </a:lnTo>
                  <a:lnTo>
                    <a:pt x="89" y="327"/>
                  </a:lnTo>
                  <a:lnTo>
                    <a:pt x="92" y="327"/>
                  </a:lnTo>
                  <a:lnTo>
                    <a:pt x="112" y="321"/>
                  </a:lnTo>
                  <a:lnTo>
                    <a:pt x="130" y="311"/>
                  </a:lnTo>
                  <a:lnTo>
                    <a:pt x="143" y="298"/>
                  </a:lnTo>
                  <a:lnTo>
                    <a:pt x="155" y="282"/>
                  </a:lnTo>
                  <a:lnTo>
                    <a:pt x="163" y="264"/>
                  </a:lnTo>
                  <a:lnTo>
                    <a:pt x="170" y="243"/>
                  </a:lnTo>
                  <a:lnTo>
                    <a:pt x="176" y="221"/>
                  </a:lnTo>
                  <a:lnTo>
                    <a:pt x="181" y="197"/>
                  </a:lnTo>
                  <a:lnTo>
                    <a:pt x="184" y="183"/>
                  </a:lnTo>
                  <a:lnTo>
                    <a:pt x="187" y="160"/>
                  </a:lnTo>
                  <a:lnTo>
                    <a:pt x="189" y="138"/>
                  </a:lnTo>
                  <a:lnTo>
                    <a:pt x="190" y="115"/>
                  </a:lnTo>
                  <a:lnTo>
                    <a:pt x="190" y="93"/>
                  </a:lnTo>
                  <a:lnTo>
                    <a:pt x="186" y="73"/>
                  </a:lnTo>
                  <a:lnTo>
                    <a:pt x="181" y="53"/>
                  </a:lnTo>
                  <a:lnTo>
                    <a:pt x="173" y="36"/>
                  </a:lnTo>
                  <a:lnTo>
                    <a:pt x="161" y="21"/>
                  </a:lnTo>
                  <a:lnTo>
                    <a:pt x="147" y="10"/>
                  </a:lnTo>
                  <a:lnTo>
                    <a:pt x="131" y="2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1" name="Freeform 33"/>
            <p:cNvSpPr>
              <a:spLocks/>
            </p:cNvSpPr>
            <p:nvPr/>
          </p:nvSpPr>
          <p:spPr bwMode="auto">
            <a:xfrm>
              <a:off x="9123" y="4085"/>
              <a:ext cx="46" cy="132"/>
            </a:xfrm>
            <a:custGeom>
              <a:avLst/>
              <a:gdLst>
                <a:gd name="T0" fmla="*/ 0 w 46"/>
                <a:gd name="T1" fmla="*/ 132 h 132"/>
                <a:gd name="T2" fmla="*/ 2 w 46"/>
                <a:gd name="T3" fmla="*/ 113 h 132"/>
                <a:gd name="T4" fmla="*/ 7 w 46"/>
                <a:gd name="T5" fmla="*/ 94 h 132"/>
                <a:gd name="T6" fmla="*/ 12 w 46"/>
                <a:gd name="T7" fmla="*/ 74 h 132"/>
                <a:gd name="T8" fmla="*/ 19 w 46"/>
                <a:gd name="T9" fmla="*/ 54 h 132"/>
                <a:gd name="T10" fmla="*/ 27 w 46"/>
                <a:gd name="T11" fmla="*/ 34 h 132"/>
                <a:gd name="T12" fmla="*/ 36 w 46"/>
                <a:gd name="T13" fmla="*/ 16 h 132"/>
                <a:gd name="T14" fmla="*/ 45 w 46"/>
                <a:gd name="T15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132">
                  <a:moveTo>
                    <a:pt x="0" y="132"/>
                  </a:moveTo>
                  <a:lnTo>
                    <a:pt x="2" y="113"/>
                  </a:lnTo>
                  <a:lnTo>
                    <a:pt x="7" y="94"/>
                  </a:lnTo>
                  <a:lnTo>
                    <a:pt x="12" y="74"/>
                  </a:lnTo>
                  <a:lnTo>
                    <a:pt x="19" y="54"/>
                  </a:lnTo>
                  <a:lnTo>
                    <a:pt x="27" y="34"/>
                  </a:lnTo>
                  <a:lnTo>
                    <a:pt x="36" y="16"/>
                  </a:lnTo>
                  <a:lnTo>
                    <a:pt x="45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2" name="Freeform 32"/>
            <p:cNvSpPr>
              <a:spLocks/>
            </p:cNvSpPr>
            <p:nvPr/>
          </p:nvSpPr>
          <p:spPr bwMode="auto">
            <a:xfrm>
              <a:off x="9169" y="4114"/>
              <a:ext cx="23" cy="109"/>
            </a:xfrm>
            <a:custGeom>
              <a:avLst/>
              <a:gdLst>
                <a:gd name="T0" fmla="*/ 22 w 23"/>
                <a:gd name="T1" fmla="*/ 0 h 109"/>
                <a:gd name="T2" fmla="*/ 15 w 23"/>
                <a:gd name="T3" fmla="*/ 16 h 109"/>
                <a:gd name="T4" fmla="*/ 9 w 23"/>
                <a:gd name="T5" fmla="*/ 36 h 109"/>
                <a:gd name="T6" fmla="*/ 5 w 23"/>
                <a:gd name="T7" fmla="*/ 57 h 109"/>
                <a:gd name="T8" fmla="*/ 2 w 23"/>
                <a:gd name="T9" fmla="*/ 78 h 109"/>
                <a:gd name="T10" fmla="*/ 0 w 23"/>
                <a:gd name="T11" fmla="*/ 98 h 109"/>
                <a:gd name="T12" fmla="*/ 0 w 23"/>
                <a:gd name="T13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109">
                  <a:moveTo>
                    <a:pt x="22" y="0"/>
                  </a:moveTo>
                  <a:lnTo>
                    <a:pt x="15" y="16"/>
                  </a:lnTo>
                  <a:lnTo>
                    <a:pt x="9" y="36"/>
                  </a:lnTo>
                  <a:lnTo>
                    <a:pt x="5" y="57"/>
                  </a:lnTo>
                  <a:lnTo>
                    <a:pt x="2" y="78"/>
                  </a:lnTo>
                  <a:lnTo>
                    <a:pt x="0" y="98"/>
                  </a:lnTo>
                  <a:lnTo>
                    <a:pt x="0" y="109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3" name="Group 28"/>
          <p:cNvGrpSpPr>
            <a:grpSpLocks/>
          </p:cNvGrpSpPr>
          <p:nvPr/>
        </p:nvGrpSpPr>
        <p:grpSpPr bwMode="auto">
          <a:xfrm>
            <a:off x="416401" y="2184024"/>
            <a:ext cx="2054225" cy="1336675"/>
            <a:chOff x="1172" y="4097"/>
            <a:chExt cx="3236" cy="2104"/>
          </a:xfrm>
        </p:grpSpPr>
        <p:sp>
          <p:nvSpPr>
            <p:cNvPr id="84" name="Freeform 30"/>
            <p:cNvSpPr>
              <a:spLocks/>
            </p:cNvSpPr>
            <p:nvPr/>
          </p:nvSpPr>
          <p:spPr bwMode="auto">
            <a:xfrm>
              <a:off x="1688" y="5005"/>
              <a:ext cx="474" cy="529"/>
            </a:xfrm>
            <a:custGeom>
              <a:avLst/>
              <a:gdLst>
                <a:gd name="T0" fmla="*/ 473 w 474"/>
                <a:gd name="T1" fmla="*/ 256 h 529"/>
                <a:gd name="T2" fmla="*/ 467 w 474"/>
                <a:gd name="T3" fmla="*/ 211 h 529"/>
                <a:gd name="T4" fmla="*/ 455 w 474"/>
                <a:gd name="T5" fmla="*/ 159 h 529"/>
                <a:gd name="T6" fmla="*/ 436 w 474"/>
                <a:gd name="T7" fmla="*/ 115 h 529"/>
                <a:gd name="T8" fmla="*/ 413 w 474"/>
                <a:gd name="T9" fmla="*/ 78 h 529"/>
                <a:gd name="T10" fmla="*/ 385 w 474"/>
                <a:gd name="T11" fmla="*/ 49 h 529"/>
                <a:gd name="T12" fmla="*/ 353 w 474"/>
                <a:gd name="T13" fmla="*/ 27 h 529"/>
                <a:gd name="T14" fmla="*/ 317 w 474"/>
                <a:gd name="T15" fmla="*/ 12 h 529"/>
                <a:gd name="T16" fmla="*/ 277 w 474"/>
                <a:gd name="T17" fmla="*/ 2 h 529"/>
                <a:gd name="T18" fmla="*/ 234 w 474"/>
                <a:gd name="T19" fmla="*/ 0 h 529"/>
                <a:gd name="T20" fmla="*/ 207 w 474"/>
                <a:gd name="T21" fmla="*/ 2 h 529"/>
                <a:gd name="T22" fmla="*/ 166 w 474"/>
                <a:gd name="T23" fmla="*/ 13 h 529"/>
                <a:gd name="T24" fmla="*/ 130 w 474"/>
                <a:gd name="T25" fmla="*/ 32 h 529"/>
                <a:gd name="T26" fmla="*/ 98 w 474"/>
                <a:gd name="T27" fmla="*/ 58 h 529"/>
                <a:gd name="T28" fmla="*/ 70 w 474"/>
                <a:gd name="T29" fmla="*/ 91 h 529"/>
                <a:gd name="T30" fmla="*/ 46 w 474"/>
                <a:gd name="T31" fmla="*/ 128 h 529"/>
                <a:gd name="T32" fmla="*/ 28 w 474"/>
                <a:gd name="T33" fmla="*/ 169 h 529"/>
                <a:gd name="T34" fmla="*/ 13 w 474"/>
                <a:gd name="T35" fmla="*/ 212 h 529"/>
                <a:gd name="T36" fmla="*/ 4 w 474"/>
                <a:gd name="T37" fmla="*/ 256 h 529"/>
                <a:gd name="T38" fmla="*/ 0 w 474"/>
                <a:gd name="T39" fmla="*/ 308 h 529"/>
                <a:gd name="T40" fmla="*/ 4 w 474"/>
                <a:gd name="T41" fmla="*/ 355 h 529"/>
                <a:gd name="T42" fmla="*/ 17 w 474"/>
                <a:gd name="T43" fmla="*/ 396 h 529"/>
                <a:gd name="T44" fmla="*/ 37 w 474"/>
                <a:gd name="T45" fmla="*/ 431 h 529"/>
                <a:gd name="T46" fmla="*/ 63 w 474"/>
                <a:gd name="T47" fmla="*/ 461 h 529"/>
                <a:gd name="T48" fmla="*/ 93 w 474"/>
                <a:gd name="T49" fmla="*/ 485 h 529"/>
                <a:gd name="T50" fmla="*/ 128 w 474"/>
                <a:gd name="T51" fmla="*/ 504 h 529"/>
                <a:gd name="T52" fmla="*/ 164 w 474"/>
                <a:gd name="T53" fmla="*/ 518 h 529"/>
                <a:gd name="T54" fmla="*/ 203 w 474"/>
                <a:gd name="T55" fmla="*/ 526 h 529"/>
                <a:gd name="T56" fmla="*/ 242 w 474"/>
                <a:gd name="T57" fmla="*/ 528 h 529"/>
                <a:gd name="T58" fmla="*/ 274 w 474"/>
                <a:gd name="T59" fmla="*/ 525 h 529"/>
                <a:gd name="T60" fmla="*/ 313 w 474"/>
                <a:gd name="T61" fmla="*/ 514 h 529"/>
                <a:gd name="T62" fmla="*/ 350 w 474"/>
                <a:gd name="T63" fmla="*/ 494 h 529"/>
                <a:gd name="T64" fmla="*/ 384 w 474"/>
                <a:gd name="T65" fmla="*/ 468 h 529"/>
                <a:gd name="T66" fmla="*/ 413 w 474"/>
                <a:gd name="T67" fmla="*/ 436 h 529"/>
                <a:gd name="T68" fmla="*/ 438 w 474"/>
                <a:gd name="T69" fmla="*/ 400 h 529"/>
                <a:gd name="T70" fmla="*/ 457 w 474"/>
                <a:gd name="T71" fmla="*/ 361 h 529"/>
                <a:gd name="T72" fmla="*/ 469 w 474"/>
                <a:gd name="T73" fmla="*/ 320 h 529"/>
                <a:gd name="T74" fmla="*/ 473 w 474"/>
                <a:gd name="T75" fmla="*/ 27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4" h="529">
                  <a:moveTo>
                    <a:pt x="473" y="256"/>
                  </a:moveTo>
                  <a:lnTo>
                    <a:pt x="473" y="256"/>
                  </a:lnTo>
                  <a:lnTo>
                    <a:pt x="471" y="240"/>
                  </a:lnTo>
                  <a:lnTo>
                    <a:pt x="467" y="211"/>
                  </a:lnTo>
                  <a:lnTo>
                    <a:pt x="462" y="184"/>
                  </a:lnTo>
                  <a:lnTo>
                    <a:pt x="455" y="159"/>
                  </a:lnTo>
                  <a:lnTo>
                    <a:pt x="446" y="136"/>
                  </a:lnTo>
                  <a:lnTo>
                    <a:pt x="436" y="115"/>
                  </a:lnTo>
                  <a:lnTo>
                    <a:pt x="426" y="96"/>
                  </a:lnTo>
                  <a:lnTo>
                    <a:pt x="413" y="78"/>
                  </a:lnTo>
                  <a:lnTo>
                    <a:pt x="400" y="63"/>
                  </a:lnTo>
                  <a:lnTo>
                    <a:pt x="385" y="49"/>
                  </a:lnTo>
                  <a:lnTo>
                    <a:pt x="370" y="37"/>
                  </a:lnTo>
                  <a:lnTo>
                    <a:pt x="353" y="27"/>
                  </a:lnTo>
                  <a:lnTo>
                    <a:pt x="336" y="18"/>
                  </a:lnTo>
                  <a:lnTo>
                    <a:pt x="317" y="12"/>
                  </a:lnTo>
                  <a:lnTo>
                    <a:pt x="298" y="6"/>
                  </a:lnTo>
                  <a:lnTo>
                    <a:pt x="277" y="2"/>
                  </a:lnTo>
                  <a:lnTo>
                    <a:pt x="256" y="0"/>
                  </a:lnTo>
                  <a:lnTo>
                    <a:pt x="234" y="0"/>
                  </a:lnTo>
                  <a:lnTo>
                    <a:pt x="228" y="0"/>
                  </a:lnTo>
                  <a:lnTo>
                    <a:pt x="207" y="2"/>
                  </a:lnTo>
                  <a:lnTo>
                    <a:pt x="186" y="6"/>
                  </a:lnTo>
                  <a:lnTo>
                    <a:pt x="166" y="13"/>
                  </a:lnTo>
                  <a:lnTo>
                    <a:pt x="147" y="21"/>
                  </a:lnTo>
                  <a:lnTo>
                    <a:pt x="130" y="32"/>
                  </a:lnTo>
                  <a:lnTo>
                    <a:pt x="113" y="44"/>
                  </a:lnTo>
                  <a:lnTo>
                    <a:pt x="98" y="58"/>
                  </a:lnTo>
                  <a:lnTo>
                    <a:pt x="83" y="74"/>
                  </a:lnTo>
                  <a:lnTo>
                    <a:pt x="70" y="91"/>
                  </a:lnTo>
                  <a:lnTo>
                    <a:pt x="58" y="109"/>
                  </a:lnTo>
                  <a:lnTo>
                    <a:pt x="46" y="128"/>
                  </a:lnTo>
                  <a:lnTo>
                    <a:pt x="36" y="148"/>
                  </a:lnTo>
                  <a:lnTo>
                    <a:pt x="28" y="169"/>
                  </a:lnTo>
                  <a:lnTo>
                    <a:pt x="20" y="190"/>
                  </a:lnTo>
                  <a:lnTo>
                    <a:pt x="13" y="212"/>
                  </a:lnTo>
                  <a:lnTo>
                    <a:pt x="8" y="234"/>
                  </a:lnTo>
                  <a:lnTo>
                    <a:pt x="4" y="256"/>
                  </a:lnTo>
                  <a:lnTo>
                    <a:pt x="0" y="283"/>
                  </a:lnTo>
                  <a:lnTo>
                    <a:pt x="0" y="308"/>
                  </a:lnTo>
                  <a:lnTo>
                    <a:pt x="1" y="332"/>
                  </a:lnTo>
                  <a:lnTo>
                    <a:pt x="4" y="355"/>
                  </a:lnTo>
                  <a:lnTo>
                    <a:pt x="10" y="376"/>
                  </a:lnTo>
                  <a:lnTo>
                    <a:pt x="17" y="396"/>
                  </a:lnTo>
                  <a:lnTo>
                    <a:pt x="27" y="414"/>
                  </a:lnTo>
                  <a:lnTo>
                    <a:pt x="37" y="431"/>
                  </a:lnTo>
                  <a:lnTo>
                    <a:pt x="49" y="447"/>
                  </a:lnTo>
                  <a:lnTo>
                    <a:pt x="63" y="461"/>
                  </a:lnTo>
                  <a:lnTo>
                    <a:pt x="78" y="474"/>
                  </a:lnTo>
                  <a:lnTo>
                    <a:pt x="93" y="485"/>
                  </a:lnTo>
                  <a:lnTo>
                    <a:pt x="110" y="495"/>
                  </a:lnTo>
                  <a:lnTo>
                    <a:pt x="128" y="504"/>
                  </a:lnTo>
                  <a:lnTo>
                    <a:pt x="146" y="511"/>
                  </a:lnTo>
                  <a:lnTo>
                    <a:pt x="164" y="518"/>
                  </a:lnTo>
                  <a:lnTo>
                    <a:pt x="184" y="522"/>
                  </a:lnTo>
                  <a:lnTo>
                    <a:pt x="203" y="526"/>
                  </a:lnTo>
                  <a:lnTo>
                    <a:pt x="222" y="528"/>
                  </a:lnTo>
                  <a:lnTo>
                    <a:pt x="242" y="528"/>
                  </a:lnTo>
                  <a:lnTo>
                    <a:pt x="253" y="528"/>
                  </a:lnTo>
                  <a:lnTo>
                    <a:pt x="274" y="525"/>
                  </a:lnTo>
                  <a:lnTo>
                    <a:pt x="294" y="521"/>
                  </a:lnTo>
                  <a:lnTo>
                    <a:pt x="313" y="514"/>
                  </a:lnTo>
                  <a:lnTo>
                    <a:pt x="332" y="505"/>
                  </a:lnTo>
                  <a:lnTo>
                    <a:pt x="350" y="494"/>
                  </a:lnTo>
                  <a:lnTo>
                    <a:pt x="368" y="482"/>
                  </a:lnTo>
                  <a:lnTo>
                    <a:pt x="384" y="468"/>
                  </a:lnTo>
                  <a:lnTo>
                    <a:pt x="399" y="453"/>
                  </a:lnTo>
                  <a:lnTo>
                    <a:pt x="413" y="436"/>
                  </a:lnTo>
                  <a:lnTo>
                    <a:pt x="426" y="419"/>
                  </a:lnTo>
                  <a:lnTo>
                    <a:pt x="438" y="400"/>
                  </a:lnTo>
                  <a:lnTo>
                    <a:pt x="448" y="381"/>
                  </a:lnTo>
                  <a:lnTo>
                    <a:pt x="457" y="361"/>
                  </a:lnTo>
                  <a:lnTo>
                    <a:pt x="464" y="340"/>
                  </a:lnTo>
                  <a:lnTo>
                    <a:pt x="469" y="320"/>
                  </a:lnTo>
                  <a:lnTo>
                    <a:pt x="472" y="299"/>
                  </a:lnTo>
                  <a:lnTo>
                    <a:pt x="473" y="277"/>
                  </a:lnTo>
                  <a:lnTo>
                    <a:pt x="473" y="256"/>
                  </a:lnTo>
                </a:path>
              </a:pathLst>
            </a:custGeom>
            <a:solidFill>
              <a:srgbClr val="3634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5" name="Freeform 29"/>
            <p:cNvSpPr>
              <a:spLocks/>
            </p:cNvSpPr>
            <p:nvPr/>
          </p:nvSpPr>
          <p:spPr bwMode="auto">
            <a:xfrm>
              <a:off x="1179" y="4104"/>
              <a:ext cx="3222" cy="2090"/>
            </a:xfrm>
            <a:custGeom>
              <a:avLst/>
              <a:gdLst>
                <a:gd name="T0" fmla="*/ 167 w 3222"/>
                <a:gd name="T1" fmla="*/ 556 h 2090"/>
                <a:gd name="T2" fmla="*/ 82 w 3222"/>
                <a:gd name="T3" fmla="*/ 643 h 2090"/>
                <a:gd name="T4" fmla="*/ 21 w 3222"/>
                <a:gd name="T5" fmla="*/ 756 h 2090"/>
                <a:gd name="T6" fmla="*/ 0 w 3222"/>
                <a:gd name="T7" fmla="*/ 870 h 2090"/>
                <a:gd name="T8" fmla="*/ 19 w 3222"/>
                <a:gd name="T9" fmla="*/ 968 h 2090"/>
                <a:gd name="T10" fmla="*/ 52 w 3222"/>
                <a:gd name="T11" fmla="*/ 1063 h 2090"/>
                <a:gd name="T12" fmla="*/ 88 w 3222"/>
                <a:gd name="T13" fmla="*/ 1161 h 2090"/>
                <a:gd name="T14" fmla="*/ 114 w 3222"/>
                <a:gd name="T15" fmla="*/ 1269 h 2090"/>
                <a:gd name="T16" fmla="*/ 123 w 3222"/>
                <a:gd name="T17" fmla="*/ 1376 h 2090"/>
                <a:gd name="T18" fmla="*/ 120 w 3222"/>
                <a:gd name="T19" fmla="*/ 1466 h 2090"/>
                <a:gd name="T20" fmla="*/ 116 w 3222"/>
                <a:gd name="T21" fmla="*/ 1554 h 2090"/>
                <a:gd name="T22" fmla="*/ 124 w 3222"/>
                <a:gd name="T23" fmla="*/ 1658 h 2090"/>
                <a:gd name="T24" fmla="*/ 152 w 3222"/>
                <a:gd name="T25" fmla="*/ 1783 h 2090"/>
                <a:gd name="T26" fmla="*/ 212 w 3222"/>
                <a:gd name="T27" fmla="*/ 1901 h 2090"/>
                <a:gd name="T28" fmla="*/ 320 w 3222"/>
                <a:gd name="T29" fmla="*/ 1996 h 2090"/>
                <a:gd name="T30" fmla="*/ 492 w 3222"/>
                <a:gd name="T31" fmla="*/ 2055 h 2090"/>
                <a:gd name="T32" fmla="*/ 709 w 3222"/>
                <a:gd name="T33" fmla="*/ 2062 h 2090"/>
                <a:gd name="T34" fmla="*/ 903 w 3222"/>
                <a:gd name="T35" fmla="*/ 2023 h 2090"/>
                <a:gd name="T36" fmla="*/ 1072 w 3222"/>
                <a:gd name="T37" fmla="*/ 1961 h 2090"/>
                <a:gd name="T38" fmla="*/ 1210 w 3222"/>
                <a:gd name="T39" fmla="*/ 1903 h 2090"/>
                <a:gd name="T40" fmla="*/ 1370 w 3222"/>
                <a:gd name="T41" fmla="*/ 1877 h 2090"/>
                <a:gd name="T42" fmla="*/ 1618 w 3222"/>
                <a:gd name="T43" fmla="*/ 1892 h 2090"/>
                <a:gd name="T44" fmla="*/ 1874 w 3222"/>
                <a:gd name="T45" fmla="*/ 1933 h 2090"/>
                <a:gd name="T46" fmla="*/ 2058 w 3222"/>
                <a:gd name="T47" fmla="*/ 1984 h 2090"/>
                <a:gd name="T48" fmla="*/ 2151 w 3222"/>
                <a:gd name="T49" fmla="*/ 2032 h 2090"/>
                <a:gd name="T50" fmla="*/ 2254 w 3222"/>
                <a:gd name="T51" fmla="*/ 2067 h 2090"/>
                <a:gd name="T52" fmla="*/ 2375 w 3222"/>
                <a:gd name="T53" fmla="*/ 2087 h 2090"/>
                <a:gd name="T54" fmla="*/ 2521 w 3222"/>
                <a:gd name="T55" fmla="*/ 2087 h 2090"/>
                <a:gd name="T56" fmla="*/ 2693 w 3222"/>
                <a:gd name="T57" fmla="*/ 2061 h 2090"/>
                <a:gd name="T58" fmla="*/ 2865 w 3222"/>
                <a:gd name="T59" fmla="*/ 2003 h 2090"/>
                <a:gd name="T60" fmla="*/ 3012 w 3222"/>
                <a:gd name="T61" fmla="*/ 1911 h 2090"/>
                <a:gd name="T62" fmla="*/ 3107 w 3222"/>
                <a:gd name="T63" fmla="*/ 1780 h 2090"/>
                <a:gd name="T64" fmla="*/ 3149 w 3222"/>
                <a:gd name="T65" fmla="*/ 1630 h 2090"/>
                <a:gd name="T66" fmla="*/ 3179 w 3222"/>
                <a:gd name="T67" fmla="*/ 1503 h 2090"/>
                <a:gd name="T68" fmla="*/ 3201 w 3222"/>
                <a:gd name="T69" fmla="*/ 1399 h 2090"/>
                <a:gd name="T70" fmla="*/ 3218 w 3222"/>
                <a:gd name="T71" fmla="*/ 1317 h 2090"/>
                <a:gd name="T72" fmla="*/ 3195 w 3222"/>
                <a:gd name="T73" fmla="*/ 637 h 2090"/>
                <a:gd name="T74" fmla="*/ 3141 w 3222"/>
                <a:gd name="T75" fmla="*/ 521 h 2090"/>
                <a:gd name="T76" fmla="*/ 3085 w 3222"/>
                <a:gd name="T77" fmla="*/ 437 h 2090"/>
                <a:gd name="T78" fmla="*/ 3040 w 3222"/>
                <a:gd name="T79" fmla="*/ 387 h 2090"/>
                <a:gd name="T80" fmla="*/ 2950 w 3222"/>
                <a:gd name="T81" fmla="*/ 314 h 2090"/>
                <a:gd name="T82" fmla="*/ 2811 w 3222"/>
                <a:gd name="T83" fmla="*/ 235 h 2090"/>
                <a:gd name="T84" fmla="*/ 2671 w 3222"/>
                <a:gd name="T85" fmla="*/ 180 h 2090"/>
                <a:gd name="T86" fmla="*/ 2537 w 3222"/>
                <a:gd name="T87" fmla="*/ 137 h 2090"/>
                <a:gd name="T88" fmla="*/ 2407 w 3222"/>
                <a:gd name="T89" fmla="*/ 92 h 2090"/>
                <a:gd name="T90" fmla="*/ 2255 w 3222"/>
                <a:gd name="T91" fmla="*/ 42 h 2090"/>
                <a:gd name="T92" fmla="*/ 2076 w 3222"/>
                <a:gd name="T93" fmla="*/ 5 h 2090"/>
                <a:gd name="T94" fmla="*/ 1869 w 3222"/>
                <a:gd name="T95" fmla="*/ 5 h 2090"/>
                <a:gd name="T96" fmla="*/ 1652 w 3222"/>
                <a:gd name="T97" fmla="*/ 52 h 2090"/>
                <a:gd name="T98" fmla="*/ 1491 w 3222"/>
                <a:gd name="T99" fmla="*/ 111 h 2090"/>
                <a:gd name="T100" fmla="*/ 1373 w 3222"/>
                <a:gd name="T101" fmla="*/ 169 h 2090"/>
                <a:gd name="T102" fmla="*/ 1274 w 3222"/>
                <a:gd name="T103" fmla="*/ 217 h 2090"/>
                <a:gd name="T104" fmla="*/ 1138 w 3222"/>
                <a:gd name="T105" fmla="*/ 253 h 2090"/>
                <a:gd name="T106" fmla="*/ 1008 w 3222"/>
                <a:gd name="T107" fmla="*/ 248 h 2090"/>
                <a:gd name="T108" fmla="*/ 893 w 3222"/>
                <a:gd name="T109" fmla="*/ 227 h 2090"/>
                <a:gd name="T110" fmla="*/ 763 w 3222"/>
                <a:gd name="T111" fmla="*/ 234 h 2090"/>
                <a:gd name="T112" fmla="*/ 614 w 3222"/>
                <a:gd name="T113" fmla="*/ 297 h 2090"/>
                <a:gd name="T114" fmla="*/ 516 w 3222"/>
                <a:gd name="T115" fmla="*/ 374 h 2090"/>
                <a:gd name="T116" fmla="*/ 431 w 3222"/>
                <a:gd name="T117" fmla="*/ 448 h 2090"/>
                <a:gd name="T118" fmla="*/ 312 w 3222"/>
                <a:gd name="T119" fmla="*/ 506 h 2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222" h="2090">
                  <a:moveTo>
                    <a:pt x="244" y="522"/>
                  </a:moveTo>
                  <a:lnTo>
                    <a:pt x="225" y="527"/>
                  </a:lnTo>
                  <a:lnTo>
                    <a:pt x="205" y="534"/>
                  </a:lnTo>
                  <a:lnTo>
                    <a:pt x="186" y="544"/>
                  </a:lnTo>
                  <a:lnTo>
                    <a:pt x="167" y="556"/>
                  </a:lnTo>
                  <a:lnTo>
                    <a:pt x="149" y="570"/>
                  </a:lnTo>
                  <a:lnTo>
                    <a:pt x="131" y="586"/>
                  </a:lnTo>
                  <a:lnTo>
                    <a:pt x="114" y="604"/>
                  </a:lnTo>
                  <a:lnTo>
                    <a:pt x="97" y="623"/>
                  </a:lnTo>
                  <a:lnTo>
                    <a:pt x="82" y="643"/>
                  </a:lnTo>
                  <a:lnTo>
                    <a:pt x="67" y="664"/>
                  </a:lnTo>
                  <a:lnTo>
                    <a:pt x="54" y="687"/>
                  </a:lnTo>
                  <a:lnTo>
                    <a:pt x="41" y="709"/>
                  </a:lnTo>
                  <a:lnTo>
                    <a:pt x="30" y="733"/>
                  </a:lnTo>
                  <a:lnTo>
                    <a:pt x="21" y="756"/>
                  </a:lnTo>
                  <a:lnTo>
                    <a:pt x="13" y="779"/>
                  </a:lnTo>
                  <a:lnTo>
                    <a:pt x="7" y="803"/>
                  </a:lnTo>
                  <a:lnTo>
                    <a:pt x="2" y="826"/>
                  </a:lnTo>
                  <a:lnTo>
                    <a:pt x="0" y="848"/>
                  </a:lnTo>
                  <a:lnTo>
                    <a:pt x="0" y="870"/>
                  </a:lnTo>
                  <a:lnTo>
                    <a:pt x="1" y="890"/>
                  </a:lnTo>
                  <a:lnTo>
                    <a:pt x="5" y="910"/>
                  </a:lnTo>
                  <a:lnTo>
                    <a:pt x="9" y="930"/>
                  </a:lnTo>
                  <a:lnTo>
                    <a:pt x="14" y="949"/>
                  </a:lnTo>
                  <a:lnTo>
                    <a:pt x="19" y="968"/>
                  </a:lnTo>
                  <a:lnTo>
                    <a:pt x="25" y="987"/>
                  </a:lnTo>
                  <a:lnTo>
                    <a:pt x="31" y="1006"/>
                  </a:lnTo>
                  <a:lnTo>
                    <a:pt x="38" y="1025"/>
                  </a:lnTo>
                  <a:lnTo>
                    <a:pt x="45" y="1044"/>
                  </a:lnTo>
                  <a:lnTo>
                    <a:pt x="52" y="1063"/>
                  </a:lnTo>
                  <a:lnTo>
                    <a:pt x="60" y="1083"/>
                  </a:lnTo>
                  <a:lnTo>
                    <a:pt x="67" y="1102"/>
                  </a:lnTo>
                  <a:lnTo>
                    <a:pt x="74" y="1122"/>
                  </a:lnTo>
                  <a:lnTo>
                    <a:pt x="81" y="1141"/>
                  </a:lnTo>
                  <a:lnTo>
                    <a:pt x="88" y="1161"/>
                  </a:lnTo>
                  <a:lnTo>
                    <a:pt x="94" y="1182"/>
                  </a:lnTo>
                  <a:lnTo>
                    <a:pt x="100" y="1203"/>
                  </a:lnTo>
                  <a:lnTo>
                    <a:pt x="105" y="1224"/>
                  </a:lnTo>
                  <a:lnTo>
                    <a:pt x="110" y="1246"/>
                  </a:lnTo>
                  <a:lnTo>
                    <a:pt x="114" y="1269"/>
                  </a:lnTo>
                  <a:lnTo>
                    <a:pt x="118" y="1292"/>
                  </a:lnTo>
                  <a:lnTo>
                    <a:pt x="120" y="1315"/>
                  </a:lnTo>
                  <a:lnTo>
                    <a:pt x="122" y="1336"/>
                  </a:lnTo>
                  <a:lnTo>
                    <a:pt x="123" y="1357"/>
                  </a:lnTo>
                  <a:lnTo>
                    <a:pt x="123" y="1376"/>
                  </a:lnTo>
                  <a:lnTo>
                    <a:pt x="123" y="1395"/>
                  </a:lnTo>
                  <a:lnTo>
                    <a:pt x="123" y="1413"/>
                  </a:lnTo>
                  <a:lnTo>
                    <a:pt x="122" y="1431"/>
                  </a:lnTo>
                  <a:lnTo>
                    <a:pt x="121" y="1449"/>
                  </a:lnTo>
                  <a:lnTo>
                    <a:pt x="120" y="1466"/>
                  </a:lnTo>
                  <a:lnTo>
                    <a:pt x="119" y="1483"/>
                  </a:lnTo>
                  <a:lnTo>
                    <a:pt x="118" y="1500"/>
                  </a:lnTo>
                  <a:lnTo>
                    <a:pt x="117" y="1517"/>
                  </a:lnTo>
                  <a:lnTo>
                    <a:pt x="116" y="1535"/>
                  </a:lnTo>
                  <a:lnTo>
                    <a:pt x="116" y="1554"/>
                  </a:lnTo>
                  <a:lnTo>
                    <a:pt x="116" y="1573"/>
                  </a:lnTo>
                  <a:lnTo>
                    <a:pt x="117" y="1592"/>
                  </a:lnTo>
                  <a:lnTo>
                    <a:pt x="119" y="1613"/>
                  </a:lnTo>
                  <a:lnTo>
                    <a:pt x="121" y="1635"/>
                  </a:lnTo>
                  <a:lnTo>
                    <a:pt x="124" y="1658"/>
                  </a:lnTo>
                  <a:lnTo>
                    <a:pt x="127" y="1682"/>
                  </a:lnTo>
                  <a:lnTo>
                    <a:pt x="132" y="1707"/>
                  </a:lnTo>
                  <a:lnTo>
                    <a:pt x="138" y="1733"/>
                  </a:lnTo>
                  <a:lnTo>
                    <a:pt x="144" y="1758"/>
                  </a:lnTo>
                  <a:lnTo>
                    <a:pt x="152" y="1783"/>
                  </a:lnTo>
                  <a:lnTo>
                    <a:pt x="161" y="1807"/>
                  </a:lnTo>
                  <a:lnTo>
                    <a:pt x="172" y="1832"/>
                  </a:lnTo>
                  <a:lnTo>
                    <a:pt x="183" y="1855"/>
                  </a:lnTo>
                  <a:lnTo>
                    <a:pt x="197" y="1878"/>
                  </a:lnTo>
                  <a:lnTo>
                    <a:pt x="212" y="1901"/>
                  </a:lnTo>
                  <a:lnTo>
                    <a:pt x="229" y="1922"/>
                  </a:lnTo>
                  <a:lnTo>
                    <a:pt x="249" y="1942"/>
                  </a:lnTo>
                  <a:lnTo>
                    <a:pt x="270" y="1962"/>
                  </a:lnTo>
                  <a:lnTo>
                    <a:pt x="294" y="1980"/>
                  </a:lnTo>
                  <a:lnTo>
                    <a:pt x="320" y="1996"/>
                  </a:lnTo>
                  <a:lnTo>
                    <a:pt x="349" y="2012"/>
                  </a:lnTo>
                  <a:lnTo>
                    <a:pt x="380" y="2025"/>
                  </a:lnTo>
                  <a:lnTo>
                    <a:pt x="414" y="2037"/>
                  </a:lnTo>
                  <a:lnTo>
                    <a:pt x="451" y="2047"/>
                  </a:lnTo>
                  <a:lnTo>
                    <a:pt x="492" y="2055"/>
                  </a:lnTo>
                  <a:lnTo>
                    <a:pt x="535" y="2061"/>
                  </a:lnTo>
                  <a:lnTo>
                    <a:pt x="580" y="2065"/>
                  </a:lnTo>
                  <a:lnTo>
                    <a:pt x="624" y="2066"/>
                  </a:lnTo>
                  <a:lnTo>
                    <a:pt x="667" y="2065"/>
                  </a:lnTo>
                  <a:lnTo>
                    <a:pt x="709" y="2062"/>
                  </a:lnTo>
                  <a:lnTo>
                    <a:pt x="750" y="2057"/>
                  </a:lnTo>
                  <a:lnTo>
                    <a:pt x="790" y="2051"/>
                  </a:lnTo>
                  <a:lnTo>
                    <a:pt x="829" y="2043"/>
                  </a:lnTo>
                  <a:lnTo>
                    <a:pt x="866" y="2033"/>
                  </a:lnTo>
                  <a:lnTo>
                    <a:pt x="903" y="2023"/>
                  </a:lnTo>
                  <a:lnTo>
                    <a:pt x="939" y="2011"/>
                  </a:lnTo>
                  <a:lnTo>
                    <a:pt x="974" y="1999"/>
                  </a:lnTo>
                  <a:lnTo>
                    <a:pt x="1008" y="1987"/>
                  </a:lnTo>
                  <a:lnTo>
                    <a:pt x="1040" y="1974"/>
                  </a:lnTo>
                  <a:lnTo>
                    <a:pt x="1072" y="1961"/>
                  </a:lnTo>
                  <a:lnTo>
                    <a:pt x="1102" y="1949"/>
                  </a:lnTo>
                  <a:lnTo>
                    <a:pt x="1131" y="1936"/>
                  </a:lnTo>
                  <a:lnTo>
                    <a:pt x="1158" y="1924"/>
                  </a:lnTo>
                  <a:lnTo>
                    <a:pt x="1185" y="1913"/>
                  </a:lnTo>
                  <a:lnTo>
                    <a:pt x="1210" y="1903"/>
                  </a:lnTo>
                  <a:lnTo>
                    <a:pt x="1234" y="1894"/>
                  </a:lnTo>
                  <a:lnTo>
                    <a:pt x="1260" y="1887"/>
                  </a:lnTo>
                  <a:lnTo>
                    <a:pt x="1292" y="1882"/>
                  </a:lnTo>
                  <a:lnTo>
                    <a:pt x="1329" y="1878"/>
                  </a:lnTo>
                  <a:lnTo>
                    <a:pt x="1370" y="1877"/>
                  </a:lnTo>
                  <a:lnTo>
                    <a:pt x="1415" y="1877"/>
                  </a:lnTo>
                  <a:lnTo>
                    <a:pt x="1463" y="1879"/>
                  </a:lnTo>
                  <a:lnTo>
                    <a:pt x="1513" y="1882"/>
                  </a:lnTo>
                  <a:lnTo>
                    <a:pt x="1565" y="1886"/>
                  </a:lnTo>
                  <a:lnTo>
                    <a:pt x="1618" y="1892"/>
                  </a:lnTo>
                  <a:lnTo>
                    <a:pt x="1671" y="1898"/>
                  </a:lnTo>
                  <a:lnTo>
                    <a:pt x="1724" y="1906"/>
                  </a:lnTo>
                  <a:lnTo>
                    <a:pt x="1776" y="1914"/>
                  </a:lnTo>
                  <a:lnTo>
                    <a:pt x="1826" y="1923"/>
                  </a:lnTo>
                  <a:lnTo>
                    <a:pt x="1874" y="1933"/>
                  </a:lnTo>
                  <a:lnTo>
                    <a:pt x="1919" y="1943"/>
                  </a:lnTo>
                  <a:lnTo>
                    <a:pt x="1961" y="1953"/>
                  </a:lnTo>
                  <a:lnTo>
                    <a:pt x="1998" y="1964"/>
                  </a:lnTo>
                  <a:lnTo>
                    <a:pt x="2031" y="1974"/>
                  </a:lnTo>
                  <a:lnTo>
                    <a:pt x="2058" y="1984"/>
                  </a:lnTo>
                  <a:lnTo>
                    <a:pt x="2079" y="1995"/>
                  </a:lnTo>
                  <a:lnTo>
                    <a:pt x="2096" y="2004"/>
                  </a:lnTo>
                  <a:lnTo>
                    <a:pt x="2114" y="2014"/>
                  </a:lnTo>
                  <a:lnTo>
                    <a:pt x="2133" y="2023"/>
                  </a:lnTo>
                  <a:lnTo>
                    <a:pt x="2151" y="2032"/>
                  </a:lnTo>
                  <a:lnTo>
                    <a:pt x="2171" y="2040"/>
                  </a:lnTo>
                  <a:lnTo>
                    <a:pt x="2191" y="2048"/>
                  </a:lnTo>
                  <a:lnTo>
                    <a:pt x="2211" y="2055"/>
                  </a:lnTo>
                  <a:lnTo>
                    <a:pt x="2232" y="2061"/>
                  </a:lnTo>
                  <a:lnTo>
                    <a:pt x="2254" y="2067"/>
                  </a:lnTo>
                  <a:lnTo>
                    <a:pt x="2276" y="2073"/>
                  </a:lnTo>
                  <a:lnTo>
                    <a:pt x="2300" y="2077"/>
                  </a:lnTo>
                  <a:lnTo>
                    <a:pt x="2324" y="2081"/>
                  </a:lnTo>
                  <a:lnTo>
                    <a:pt x="2349" y="2085"/>
                  </a:lnTo>
                  <a:lnTo>
                    <a:pt x="2375" y="2087"/>
                  </a:lnTo>
                  <a:lnTo>
                    <a:pt x="2402" y="2089"/>
                  </a:lnTo>
                  <a:lnTo>
                    <a:pt x="2430" y="2090"/>
                  </a:lnTo>
                  <a:lnTo>
                    <a:pt x="2460" y="2089"/>
                  </a:lnTo>
                  <a:lnTo>
                    <a:pt x="2490" y="2089"/>
                  </a:lnTo>
                  <a:lnTo>
                    <a:pt x="2521" y="2087"/>
                  </a:lnTo>
                  <a:lnTo>
                    <a:pt x="2554" y="2084"/>
                  </a:lnTo>
                  <a:lnTo>
                    <a:pt x="2588" y="2080"/>
                  </a:lnTo>
                  <a:lnTo>
                    <a:pt x="2623" y="2075"/>
                  </a:lnTo>
                  <a:lnTo>
                    <a:pt x="2658" y="2068"/>
                  </a:lnTo>
                  <a:lnTo>
                    <a:pt x="2693" y="2061"/>
                  </a:lnTo>
                  <a:lnTo>
                    <a:pt x="2728" y="2052"/>
                  </a:lnTo>
                  <a:lnTo>
                    <a:pt x="2763" y="2042"/>
                  </a:lnTo>
                  <a:lnTo>
                    <a:pt x="2798" y="2030"/>
                  </a:lnTo>
                  <a:lnTo>
                    <a:pt x="2832" y="2017"/>
                  </a:lnTo>
                  <a:lnTo>
                    <a:pt x="2865" y="2003"/>
                  </a:lnTo>
                  <a:lnTo>
                    <a:pt x="2898" y="1988"/>
                  </a:lnTo>
                  <a:lnTo>
                    <a:pt x="2929" y="1971"/>
                  </a:lnTo>
                  <a:lnTo>
                    <a:pt x="2958" y="1952"/>
                  </a:lnTo>
                  <a:lnTo>
                    <a:pt x="2986" y="1932"/>
                  </a:lnTo>
                  <a:lnTo>
                    <a:pt x="3012" y="1911"/>
                  </a:lnTo>
                  <a:lnTo>
                    <a:pt x="3036" y="1888"/>
                  </a:lnTo>
                  <a:lnTo>
                    <a:pt x="3058" y="1863"/>
                  </a:lnTo>
                  <a:lnTo>
                    <a:pt x="3077" y="1837"/>
                  </a:lnTo>
                  <a:lnTo>
                    <a:pt x="3093" y="1809"/>
                  </a:lnTo>
                  <a:lnTo>
                    <a:pt x="3107" y="1780"/>
                  </a:lnTo>
                  <a:lnTo>
                    <a:pt x="3117" y="1749"/>
                  </a:lnTo>
                  <a:lnTo>
                    <a:pt x="3126" y="1718"/>
                  </a:lnTo>
                  <a:lnTo>
                    <a:pt x="3134" y="1688"/>
                  </a:lnTo>
                  <a:lnTo>
                    <a:pt x="3141" y="1658"/>
                  </a:lnTo>
                  <a:lnTo>
                    <a:pt x="3149" y="1630"/>
                  </a:lnTo>
                  <a:lnTo>
                    <a:pt x="3155" y="1603"/>
                  </a:lnTo>
                  <a:lnTo>
                    <a:pt x="3162" y="1576"/>
                  </a:lnTo>
                  <a:lnTo>
                    <a:pt x="3168" y="1551"/>
                  </a:lnTo>
                  <a:lnTo>
                    <a:pt x="3173" y="1526"/>
                  </a:lnTo>
                  <a:lnTo>
                    <a:pt x="3179" y="1503"/>
                  </a:lnTo>
                  <a:lnTo>
                    <a:pt x="3184" y="1480"/>
                  </a:lnTo>
                  <a:lnTo>
                    <a:pt x="3189" y="1458"/>
                  </a:lnTo>
                  <a:lnTo>
                    <a:pt x="3193" y="1438"/>
                  </a:lnTo>
                  <a:lnTo>
                    <a:pt x="3197" y="1418"/>
                  </a:lnTo>
                  <a:lnTo>
                    <a:pt x="3201" y="1399"/>
                  </a:lnTo>
                  <a:lnTo>
                    <a:pt x="3205" y="1381"/>
                  </a:lnTo>
                  <a:lnTo>
                    <a:pt x="3209" y="1363"/>
                  </a:lnTo>
                  <a:lnTo>
                    <a:pt x="3212" y="1347"/>
                  </a:lnTo>
                  <a:lnTo>
                    <a:pt x="3215" y="1331"/>
                  </a:lnTo>
                  <a:lnTo>
                    <a:pt x="3218" y="1317"/>
                  </a:lnTo>
                  <a:lnTo>
                    <a:pt x="3221" y="1303"/>
                  </a:lnTo>
                  <a:lnTo>
                    <a:pt x="3221" y="723"/>
                  </a:lnTo>
                  <a:lnTo>
                    <a:pt x="3213" y="693"/>
                  </a:lnTo>
                  <a:lnTo>
                    <a:pt x="3205" y="665"/>
                  </a:lnTo>
                  <a:lnTo>
                    <a:pt x="3195" y="637"/>
                  </a:lnTo>
                  <a:lnTo>
                    <a:pt x="3185" y="611"/>
                  </a:lnTo>
                  <a:lnTo>
                    <a:pt x="3175" y="587"/>
                  </a:lnTo>
                  <a:lnTo>
                    <a:pt x="3164" y="563"/>
                  </a:lnTo>
                  <a:lnTo>
                    <a:pt x="3153" y="541"/>
                  </a:lnTo>
                  <a:lnTo>
                    <a:pt x="3141" y="521"/>
                  </a:lnTo>
                  <a:lnTo>
                    <a:pt x="3130" y="501"/>
                  </a:lnTo>
                  <a:lnTo>
                    <a:pt x="3118" y="483"/>
                  </a:lnTo>
                  <a:lnTo>
                    <a:pt x="3107" y="467"/>
                  </a:lnTo>
                  <a:lnTo>
                    <a:pt x="3096" y="451"/>
                  </a:lnTo>
                  <a:lnTo>
                    <a:pt x="3085" y="437"/>
                  </a:lnTo>
                  <a:lnTo>
                    <a:pt x="3075" y="425"/>
                  </a:lnTo>
                  <a:lnTo>
                    <a:pt x="3065" y="413"/>
                  </a:lnTo>
                  <a:lnTo>
                    <a:pt x="3056" y="403"/>
                  </a:lnTo>
                  <a:lnTo>
                    <a:pt x="3048" y="394"/>
                  </a:lnTo>
                  <a:lnTo>
                    <a:pt x="3040" y="387"/>
                  </a:lnTo>
                  <a:lnTo>
                    <a:pt x="3034" y="381"/>
                  </a:lnTo>
                  <a:lnTo>
                    <a:pt x="3030" y="377"/>
                  </a:lnTo>
                  <a:lnTo>
                    <a:pt x="3004" y="354"/>
                  </a:lnTo>
                  <a:lnTo>
                    <a:pt x="2977" y="333"/>
                  </a:lnTo>
                  <a:lnTo>
                    <a:pt x="2950" y="314"/>
                  </a:lnTo>
                  <a:lnTo>
                    <a:pt x="2922" y="296"/>
                  </a:lnTo>
                  <a:lnTo>
                    <a:pt x="2895" y="279"/>
                  </a:lnTo>
                  <a:lnTo>
                    <a:pt x="2867" y="263"/>
                  </a:lnTo>
                  <a:lnTo>
                    <a:pt x="2839" y="249"/>
                  </a:lnTo>
                  <a:lnTo>
                    <a:pt x="2811" y="235"/>
                  </a:lnTo>
                  <a:lnTo>
                    <a:pt x="2783" y="223"/>
                  </a:lnTo>
                  <a:lnTo>
                    <a:pt x="2755" y="211"/>
                  </a:lnTo>
                  <a:lnTo>
                    <a:pt x="2727" y="200"/>
                  </a:lnTo>
                  <a:lnTo>
                    <a:pt x="2699" y="190"/>
                  </a:lnTo>
                  <a:lnTo>
                    <a:pt x="2671" y="180"/>
                  </a:lnTo>
                  <a:lnTo>
                    <a:pt x="2644" y="171"/>
                  </a:lnTo>
                  <a:lnTo>
                    <a:pt x="2616" y="162"/>
                  </a:lnTo>
                  <a:lnTo>
                    <a:pt x="2590" y="154"/>
                  </a:lnTo>
                  <a:lnTo>
                    <a:pt x="2563" y="145"/>
                  </a:lnTo>
                  <a:lnTo>
                    <a:pt x="2537" y="137"/>
                  </a:lnTo>
                  <a:lnTo>
                    <a:pt x="2511" y="129"/>
                  </a:lnTo>
                  <a:lnTo>
                    <a:pt x="2486" y="121"/>
                  </a:lnTo>
                  <a:lnTo>
                    <a:pt x="2461" y="112"/>
                  </a:lnTo>
                  <a:lnTo>
                    <a:pt x="2435" y="102"/>
                  </a:lnTo>
                  <a:lnTo>
                    <a:pt x="2407" y="92"/>
                  </a:lnTo>
                  <a:lnTo>
                    <a:pt x="2379" y="82"/>
                  </a:lnTo>
                  <a:lnTo>
                    <a:pt x="2350" y="72"/>
                  </a:lnTo>
                  <a:lnTo>
                    <a:pt x="2319" y="62"/>
                  </a:lnTo>
                  <a:lnTo>
                    <a:pt x="2288" y="51"/>
                  </a:lnTo>
                  <a:lnTo>
                    <a:pt x="2255" y="42"/>
                  </a:lnTo>
                  <a:lnTo>
                    <a:pt x="2221" y="33"/>
                  </a:lnTo>
                  <a:lnTo>
                    <a:pt x="2187" y="24"/>
                  </a:lnTo>
                  <a:lnTo>
                    <a:pt x="2151" y="17"/>
                  </a:lnTo>
                  <a:lnTo>
                    <a:pt x="2114" y="10"/>
                  </a:lnTo>
                  <a:lnTo>
                    <a:pt x="2076" y="5"/>
                  </a:lnTo>
                  <a:lnTo>
                    <a:pt x="2037" y="2"/>
                  </a:lnTo>
                  <a:lnTo>
                    <a:pt x="1996" y="0"/>
                  </a:lnTo>
                  <a:lnTo>
                    <a:pt x="1955" y="0"/>
                  </a:lnTo>
                  <a:lnTo>
                    <a:pt x="1912" y="1"/>
                  </a:lnTo>
                  <a:lnTo>
                    <a:pt x="1869" y="5"/>
                  </a:lnTo>
                  <a:lnTo>
                    <a:pt x="1824" y="11"/>
                  </a:lnTo>
                  <a:lnTo>
                    <a:pt x="1778" y="20"/>
                  </a:lnTo>
                  <a:lnTo>
                    <a:pt x="1733" y="30"/>
                  </a:lnTo>
                  <a:lnTo>
                    <a:pt x="1691" y="41"/>
                  </a:lnTo>
                  <a:lnTo>
                    <a:pt x="1652" y="52"/>
                  </a:lnTo>
                  <a:lnTo>
                    <a:pt x="1615" y="64"/>
                  </a:lnTo>
                  <a:lnTo>
                    <a:pt x="1581" y="75"/>
                  </a:lnTo>
                  <a:lnTo>
                    <a:pt x="1549" y="87"/>
                  </a:lnTo>
                  <a:lnTo>
                    <a:pt x="1519" y="99"/>
                  </a:lnTo>
                  <a:lnTo>
                    <a:pt x="1491" y="111"/>
                  </a:lnTo>
                  <a:lnTo>
                    <a:pt x="1465" y="123"/>
                  </a:lnTo>
                  <a:lnTo>
                    <a:pt x="1440" y="134"/>
                  </a:lnTo>
                  <a:lnTo>
                    <a:pt x="1417" y="146"/>
                  </a:lnTo>
                  <a:lnTo>
                    <a:pt x="1395" y="157"/>
                  </a:lnTo>
                  <a:lnTo>
                    <a:pt x="1373" y="169"/>
                  </a:lnTo>
                  <a:lnTo>
                    <a:pt x="1353" y="179"/>
                  </a:lnTo>
                  <a:lnTo>
                    <a:pt x="1333" y="190"/>
                  </a:lnTo>
                  <a:lnTo>
                    <a:pt x="1313" y="199"/>
                  </a:lnTo>
                  <a:lnTo>
                    <a:pt x="1294" y="209"/>
                  </a:lnTo>
                  <a:lnTo>
                    <a:pt x="1274" y="217"/>
                  </a:lnTo>
                  <a:lnTo>
                    <a:pt x="1254" y="225"/>
                  </a:lnTo>
                  <a:lnTo>
                    <a:pt x="1234" y="232"/>
                  </a:lnTo>
                  <a:lnTo>
                    <a:pt x="1200" y="242"/>
                  </a:lnTo>
                  <a:lnTo>
                    <a:pt x="1168" y="249"/>
                  </a:lnTo>
                  <a:lnTo>
                    <a:pt x="1138" y="253"/>
                  </a:lnTo>
                  <a:lnTo>
                    <a:pt x="1109" y="256"/>
                  </a:lnTo>
                  <a:lnTo>
                    <a:pt x="1082" y="256"/>
                  </a:lnTo>
                  <a:lnTo>
                    <a:pt x="1057" y="254"/>
                  </a:lnTo>
                  <a:lnTo>
                    <a:pt x="1032" y="251"/>
                  </a:lnTo>
                  <a:lnTo>
                    <a:pt x="1008" y="248"/>
                  </a:lnTo>
                  <a:lnTo>
                    <a:pt x="985" y="243"/>
                  </a:lnTo>
                  <a:lnTo>
                    <a:pt x="962" y="239"/>
                  </a:lnTo>
                  <a:lnTo>
                    <a:pt x="940" y="234"/>
                  </a:lnTo>
                  <a:lnTo>
                    <a:pt x="917" y="230"/>
                  </a:lnTo>
                  <a:lnTo>
                    <a:pt x="893" y="227"/>
                  </a:lnTo>
                  <a:lnTo>
                    <a:pt x="869" y="225"/>
                  </a:lnTo>
                  <a:lnTo>
                    <a:pt x="845" y="224"/>
                  </a:lnTo>
                  <a:lnTo>
                    <a:pt x="819" y="225"/>
                  </a:lnTo>
                  <a:lnTo>
                    <a:pt x="792" y="228"/>
                  </a:lnTo>
                  <a:lnTo>
                    <a:pt x="763" y="234"/>
                  </a:lnTo>
                  <a:lnTo>
                    <a:pt x="733" y="243"/>
                  </a:lnTo>
                  <a:lnTo>
                    <a:pt x="700" y="254"/>
                  </a:lnTo>
                  <a:lnTo>
                    <a:pt x="668" y="268"/>
                  </a:lnTo>
                  <a:lnTo>
                    <a:pt x="640" y="282"/>
                  </a:lnTo>
                  <a:lnTo>
                    <a:pt x="614" y="297"/>
                  </a:lnTo>
                  <a:lnTo>
                    <a:pt x="591" y="312"/>
                  </a:lnTo>
                  <a:lnTo>
                    <a:pt x="570" y="328"/>
                  </a:lnTo>
                  <a:lnTo>
                    <a:pt x="551" y="343"/>
                  </a:lnTo>
                  <a:lnTo>
                    <a:pt x="533" y="359"/>
                  </a:lnTo>
                  <a:lnTo>
                    <a:pt x="516" y="374"/>
                  </a:lnTo>
                  <a:lnTo>
                    <a:pt x="499" y="390"/>
                  </a:lnTo>
                  <a:lnTo>
                    <a:pt x="483" y="405"/>
                  </a:lnTo>
                  <a:lnTo>
                    <a:pt x="466" y="420"/>
                  </a:lnTo>
                  <a:lnTo>
                    <a:pt x="449" y="434"/>
                  </a:lnTo>
                  <a:lnTo>
                    <a:pt x="431" y="448"/>
                  </a:lnTo>
                  <a:lnTo>
                    <a:pt x="412" y="461"/>
                  </a:lnTo>
                  <a:lnTo>
                    <a:pt x="390" y="474"/>
                  </a:lnTo>
                  <a:lnTo>
                    <a:pt x="367" y="486"/>
                  </a:lnTo>
                  <a:lnTo>
                    <a:pt x="341" y="496"/>
                  </a:lnTo>
                  <a:lnTo>
                    <a:pt x="312" y="506"/>
                  </a:lnTo>
                  <a:lnTo>
                    <a:pt x="280" y="515"/>
                  </a:lnTo>
                  <a:lnTo>
                    <a:pt x="244" y="522"/>
                  </a:lnTo>
                  <a:close/>
                </a:path>
              </a:pathLst>
            </a:custGeom>
            <a:noFill/>
            <a:ln w="889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Text Box 26"/>
          <p:cNvSpPr txBox="1">
            <a:spLocks noChangeArrowheads="1"/>
          </p:cNvSpPr>
          <p:nvPr/>
        </p:nvSpPr>
        <p:spPr bwMode="auto">
          <a:xfrm>
            <a:off x="76201" y="4112139"/>
            <a:ext cx="239236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82800" algn="l"/>
              </a:tabLst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3634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 is an _ _ _ _ _ _  cell.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0" name="Text Box 111"/>
          <p:cNvSpPr txBox="1">
            <a:spLocks noChangeArrowheads="1"/>
          </p:cNvSpPr>
          <p:nvPr/>
        </p:nvSpPr>
        <p:spPr bwMode="auto">
          <a:xfrm>
            <a:off x="3843336" y="4227960"/>
            <a:ext cx="239236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82800" algn="l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rgbClr val="3634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 is a _ _ _ _ _   cell.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4" name="Text Box 2"/>
          <p:cNvSpPr txBox="1">
            <a:spLocks noChangeArrowheads="1"/>
          </p:cNvSpPr>
          <p:nvPr/>
        </p:nvSpPr>
        <p:spPr bwMode="auto">
          <a:xfrm>
            <a:off x="3986370" y="1371763"/>
            <a:ext cx="9398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5" name="Text Box 1"/>
          <p:cNvSpPr txBox="1">
            <a:spLocks noChangeArrowheads="1"/>
          </p:cNvSpPr>
          <p:nvPr/>
        </p:nvSpPr>
        <p:spPr bwMode="auto">
          <a:xfrm>
            <a:off x="5330983" y="1371763"/>
            <a:ext cx="11112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6" name="Text Box 2"/>
          <p:cNvSpPr txBox="1">
            <a:spLocks noChangeArrowheads="1"/>
          </p:cNvSpPr>
          <p:nvPr/>
        </p:nvSpPr>
        <p:spPr bwMode="auto">
          <a:xfrm>
            <a:off x="237612" y="110194"/>
            <a:ext cx="6340476" cy="70788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Plant     cell membrane    chloroplast   vacuole          animal                cell wall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7" name="Rectangle 115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8" name="Rectangle 117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4509" t="22643" r="25679" b="15296"/>
          <a:stretch/>
        </p:blipFill>
        <p:spPr>
          <a:xfrm>
            <a:off x="188495" y="5149188"/>
            <a:ext cx="6481010" cy="4539915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A66F931-7D64-4592-89AD-1D98709AE905}"/>
              </a:ext>
            </a:extLst>
          </p:cNvPr>
          <p:cNvCxnSpPr>
            <a:cxnSpLocks/>
          </p:cNvCxnSpPr>
          <p:nvPr/>
        </p:nvCxnSpPr>
        <p:spPr>
          <a:xfrm flipH="1" flipV="1">
            <a:off x="3469064" y="2416925"/>
            <a:ext cx="571281" cy="6661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2A75AF46-3ED7-4F04-B467-C1D201DC4F8F}"/>
              </a:ext>
            </a:extLst>
          </p:cNvPr>
          <p:cNvCxnSpPr>
            <a:cxnSpLocks/>
          </p:cNvCxnSpPr>
          <p:nvPr/>
        </p:nvCxnSpPr>
        <p:spPr>
          <a:xfrm flipH="1">
            <a:off x="913450" y="2425183"/>
            <a:ext cx="1678878" cy="4697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155157-124F-425B-97F5-AA1A1E5A0A35}"/>
              </a:ext>
            </a:extLst>
          </p:cNvPr>
          <p:cNvCxnSpPr>
            <a:stCxn id="85" idx="42"/>
          </p:cNvCxnSpPr>
          <p:nvPr/>
        </p:nvCxnSpPr>
        <p:spPr>
          <a:xfrm flipV="1">
            <a:off x="2116406" y="1524163"/>
            <a:ext cx="475922" cy="778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9F8FEBC0-15C4-46C6-A5CD-A77EEEE5E399}"/>
              </a:ext>
            </a:extLst>
          </p:cNvPr>
          <p:cNvCxnSpPr>
            <a:cxnSpLocks/>
          </p:cNvCxnSpPr>
          <p:nvPr/>
        </p:nvCxnSpPr>
        <p:spPr>
          <a:xfrm flipH="1" flipV="1">
            <a:off x="3300808" y="1619413"/>
            <a:ext cx="815266" cy="7406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41D77E8-FABC-4CFD-92BE-CD8AFDDD3274}"/>
              </a:ext>
            </a:extLst>
          </p:cNvPr>
          <p:cNvCxnSpPr>
            <a:cxnSpLocks/>
          </p:cNvCxnSpPr>
          <p:nvPr/>
        </p:nvCxnSpPr>
        <p:spPr>
          <a:xfrm>
            <a:off x="1951306" y="3059440"/>
            <a:ext cx="896828" cy="714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87188727-1F0E-4047-A027-21C6F2B33D33}"/>
              </a:ext>
            </a:extLst>
          </p:cNvPr>
          <p:cNvCxnSpPr>
            <a:cxnSpLocks/>
          </p:cNvCxnSpPr>
          <p:nvPr/>
        </p:nvCxnSpPr>
        <p:spPr>
          <a:xfrm flipV="1">
            <a:off x="3407850" y="3141525"/>
            <a:ext cx="843315" cy="603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9AFBBB3E-7A6F-4638-A2B2-B3F687E7AF48}"/>
              </a:ext>
            </a:extLst>
          </p:cNvPr>
          <p:cNvCxnSpPr>
            <a:cxnSpLocks/>
            <a:stCxn id="58" idx="0"/>
            <a:endCxn id="115" idx="1"/>
          </p:cNvCxnSpPr>
          <p:nvPr/>
        </p:nvCxnSpPr>
        <p:spPr>
          <a:xfrm flipV="1">
            <a:off x="4725510" y="1447963"/>
            <a:ext cx="605473" cy="9026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0BDA5E57-9729-4984-BCB5-A0107590E394}"/>
              </a:ext>
            </a:extLst>
          </p:cNvPr>
          <p:cNvCxnSpPr>
            <a:cxnSpLocks/>
            <a:stCxn id="32" idx="35"/>
          </p:cNvCxnSpPr>
          <p:nvPr/>
        </p:nvCxnSpPr>
        <p:spPr>
          <a:xfrm flipV="1">
            <a:off x="5268435" y="2326458"/>
            <a:ext cx="239395" cy="2768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6FF66894-9383-4347-917D-E651C9C04D2C}"/>
              </a:ext>
            </a:extLst>
          </p:cNvPr>
          <p:cNvCxnSpPr>
            <a:cxnSpLocks/>
          </p:cNvCxnSpPr>
          <p:nvPr/>
        </p:nvCxnSpPr>
        <p:spPr>
          <a:xfrm>
            <a:off x="4786149" y="3294934"/>
            <a:ext cx="859161" cy="1474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67E4FCA-CAE5-4970-998A-8E6B648F0C8B}"/>
              </a:ext>
            </a:extLst>
          </p:cNvPr>
          <p:cNvSpPr txBox="1"/>
          <p:nvPr/>
        </p:nvSpPr>
        <p:spPr>
          <a:xfrm>
            <a:off x="5622131" y="1846492"/>
            <a:ext cx="102259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_ _ _ _     _ _ _ _ 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91EC871C-8243-44C7-B776-2B5647BC6E02}"/>
              </a:ext>
            </a:extLst>
          </p:cNvPr>
          <p:cNvSpPr txBox="1"/>
          <p:nvPr/>
        </p:nvSpPr>
        <p:spPr>
          <a:xfrm>
            <a:off x="2549116" y="2172160"/>
            <a:ext cx="1185893" cy="37688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nucleus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C7044E32-1D60-49BB-94F6-F8DB28573309}"/>
              </a:ext>
            </a:extLst>
          </p:cNvPr>
          <p:cNvSpPr txBox="1"/>
          <p:nvPr/>
        </p:nvSpPr>
        <p:spPr>
          <a:xfrm>
            <a:off x="2626586" y="2952591"/>
            <a:ext cx="116321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cytoplasm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B4D78B1-E955-4869-93C9-C203121889C5}"/>
              </a:ext>
            </a:extLst>
          </p:cNvPr>
          <p:cNvSpPr txBox="1"/>
          <p:nvPr/>
        </p:nvSpPr>
        <p:spPr>
          <a:xfrm>
            <a:off x="1752889" y="990600"/>
            <a:ext cx="249446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_ _ _ _    _ _ _ _ _ _ _ _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37BA09BD-35EB-4436-BEAE-B8E5CC7D6FF7}"/>
              </a:ext>
            </a:extLst>
          </p:cNvPr>
          <p:cNvSpPr txBox="1"/>
          <p:nvPr/>
        </p:nvSpPr>
        <p:spPr>
          <a:xfrm>
            <a:off x="4673438" y="1066809"/>
            <a:ext cx="214646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_ _ _ _ _ _ _ _ _ _ _ 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56D48984-EE33-41CE-84AC-384471F02AB7}"/>
              </a:ext>
            </a:extLst>
          </p:cNvPr>
          <p:cNvSpPr txBox="1"/>
          <p:nvPr/>
        </p:nvSpPr>
        <p:spPr>
          <a:xfrm>
            <a:off x="5493539" y="3215492"/>
            <a:ext cx="140224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_ _ _ _ _ _ _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4445774-8D5E-4977-8E10-4BE503F65CB0}"/>
              </a:ext>
            </a:extLst>
          </p:cNvPr>
          <p:cNvSpPr txBox="1"/>
          <p:nvPr/>
        </p:nvSpPr>
        <p:spPr>
          <a:xfrm>
            <a:off x="252372" y="4858281"/>
            <a:ext cx="3658808" cy="36667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Match the part with what it does</a:t>
            </a:r>
          </a:p>
        </p:txBody>
      </p:sp>
    </p:spTree>
    <p:extLst>
      <p:ext uri="{BB962C8B-B14F-4D97-AF65-F5344CB8AC3E}">
        <p14:creationId xmlns:p14="http://schemas.microsoft.com/office/powerpoint/2010/main" val="854847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136" y="722312"/>
            <a:ext cx="5915025" cy="1914702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13410"/>
            <a:ext cx="6989721" cy="26981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624" y="7611516"/>
            <a:ext cx="615205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FF0000"/>
                </a:solidFill>
              </a:rPr>
              <a:t>Self assessment:</a:t>
            </a:r>
          </a:p>
          <a:p>
            <a:pPr>
              <a:lnSpc>
                <a:spcPct val="150000"/>
              </a:lnSpc>
            </a:pPr>
            <a:r>
              <a:rPr lang="en-GB" dirty="0"/>
              <a:t>I think I am ………………….because………………………………………………..</a:t>
            </a:r>
          </a:p>
          <a:p>
            <a:pPr>
              <a:lnSpc>
                <a:spcPct val="150000"/>
              </a:lnSpc>
            </a:pPr>
            <a:r>
              <a:rPr lang="en-GB" dirty="0"/>
              <a:t>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dirty="0"/>
              <a:t>To improve I could…………………………………………………………………….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dirty="0"/>
              <a:t>………………………………………………………………………………………………...</a:t>
            </a:r>
          </a:p>
        </p:txBody>
      </p:sp>
      <p:sp>
        <p:nvSpPr>
          <p:cNvPr id="7" name="Rectangle 6"/>
          <p:cNvSpPr/>
          <p:nvPr/>
        </p:nvSpPr>
        <p:spPr>
          <a:xfrm>
            <a:off x="72616" y="-56121"/>
            <a:ext cx="60103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</a:rPr>
              <a:t>Make a plant cell poster with labels</a:t>
            </a:r>
          </a:p>
          <a:p>
            <a:r>
              <a:rPr lang="en-GB" sz="2000" dirty="0">
                <a:solidFill>
                  <a:srgbClr val="00B050"/>
                </a:solidFill>
              </a:rPr>
              <a:t>Make it 3D if you like (could be made out of cake, pasta)</a:t>
            </a:r>
          </a:p>
          <a:p>
            <a:r>
              <a:rPr lang="en-GB" sz="2000" dirty="0">
                <a:solidFill>
                  <a:srgbClr val="00B050"/>
                </a:solidFill>
              </a:rPr>
              <a:t>Use the back of this page. </a:t>
            </a:r>
          </a:p>
          <a:p>
            <a:r>
              <a:rPr lang="en-GB" sz="2000" dirty="0">
                <a:solidFill>
                  <a:srgbClr val="00B050"/>
                </a:solidFill>
              </a:rPr>
              <a:t>Below are some ideas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BF588E-861B-43DB-B578-740715D808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9846" y="1568199"/>
            <a:ext cx="2481287" cy="18472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0F64F3-9E17-4200-B966-DB81BA383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7836" y="1350209"/>
            <a:ext cx="2143125" cy="21431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7C533D-BCE6-4659-8ADB-7CBFD36903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1200" y="2961951"/>
            <a:ext cx="151447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137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2DCAE-9226-428C-9028-77E6E087D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0A86C-E643-4303-B30A-73E7551E1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765B24-DB45-4AB4-8E65-D67733D4C14E}"/>
              </a:ext>
            </a:extLst>
          </p:cNvPr>
          <p:cNvSpPr txBox="1"/>
          <p:nvPr/>
        </p:nvSpPr>
        <p:spPr>
          <a:xfrm>
            <a:off x="0" y="0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Plant poster</a:t>
            </a:r>
          </a:p>
        </p:txBody>
      </p:sp>
    </p:spTree>
    <p:extLst>
      <p:ext uri="{BB962C8B-B14F-4D97-AF65-F5344CB8AC3E}">
        <p14:creationId xmlns:p14="http://schemas.microsoft.com/office/powerpoint/2010/main" val="414929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187"/>
            <a:ext cx="6847127" cy="1429569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201244" y="5867242"/>
            <a:ext cx="1139787" cy="5760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Cells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353597" y="5879209"/>
            <a:ext cx="1584176" cy="5040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Tissues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62951" y="5867242"/>
            <a:ext cx="158417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Organs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1398522" y="6126307"/>
            <a:ext cx="840093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3990810" y="6155274"/>
            <a:ext cx="840093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462964" y="5365544"/>
            <a:ext cx="77565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_ _ _ type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90305" y="5041445"/>
            <a:ext cx="1020113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…………………………types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01244" y="6947362"/>
            <a:ext cx="664588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Cells are the _ _ _ _ _ _ _ _ building block of the body.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Lots of the _ _ _ _  cell joined together is known as a  _ _ _ _ _ _.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Lots of _ _ _ _ _ _ _ _ _ tissues joined together are known as an    _ _ _ _ _ 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Organs in the human body are ………………………………………………………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29762" y="9146153"/>
            <a:ext cx="6858000" cy="4750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Same           different         organs           tissues          smallest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0789" y="1781975"/>
            <a:ext cx="3138487" cy="3187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738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-272695"/>
            <a:ext cx="5915025" cy="1914702"/>
          </a:xfrm>
        </p:spPr>
        <p:txBody>
          <a:bodyPr/>
          <a:lstStyle/>
          <a:p>
            <a:r>
              <a:rPr lang="en-GB" dirty="0"/>
              <a:t>Parts of the cell </a:t>
            </a:r>
            <a:r>
              <a:rPr lang="en-GB" dirty="0" err="1"/>
              <a:t>wordsearch</a:t>
            </a:r>
            <a:br>
              <a:rPr lang="en-GB" dirty="0"/>
            </a:br>
            <a:r>
              <a:rPr lang="en-GB" dirty="0"/>
              <a:t>Write the words that match the definition then find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016" t="23580" r="33335" b="7859"/>
          <a:stretch/>
        </p:blipFill>
        <p:spPr>
          <a:xfrm>
            <a:off x="235744" y="1294902"/>
            <a:ext cx="6386512" cy="731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709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554912" y="1423110"/>
            <a:ext cx="9967824" cy="7059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31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3169598"/>
            <a:ext cx="6858000" cy="1877865"/>
          </a:xfrm>
        </p:spPr>
        <p:txBody>
          <a:bodyPr>
            <a:normAutofit/>
          </a:bodyPr>
          <a:lstStyle/>
          <a:p>
            <a:r>
              <a:rPr lang="en-GB" sz="2000" dirty="0"/>
              <a:t>The muscles allow movement by pulling on the bones. </a:t>
            </a:r>
            <a:br>
              <a:rPr lang="en-GB" sz="2000" dirty="0"/>
            </a:br>
            <a:r>
              <a:rPr lang="en-GB" sz="2000" b="1" dirty="0">
                <a:solidFill>
                  <a:srgbClr val="FF0000"/>
                </a:solidFill>
              </a:rPr>
              <a:t>Order the sentences below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681" y="4685404"/>
            <a:ext cx="4947582" cy="51671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t="8611"/>
          <a:stretch/>
        </p:blipFill>
        <p:spPr>
          <a:xfrm>
            <a:off x="983655" y="39757"/>
            <a:ext cx="4947582" cy="339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8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" y="6436716"/>
            <a:ext cx="6705600" cy="3139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X-rays show your bones. What has happened in each of the x-rays?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93798" y="527406"/>
            <a:ext cx="539365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skeleton is needed for _ _ _ _ _ _ _ _ _ _. It protects your _ _ _ _ _ _ like the  _ _ _ _ _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skeleton is needed for _ _ _ _ _ _ _. It helps to keep the body _ _ _ _ _ _ _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skeleton is needed for _ _ _ _ _ _ _ _. The muscles pull the _ _ _ _ _ so we can _ _ _ _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Move   bones    movement   protection support   upright   heart    organs</a:t>
            </a: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part of the skeleton which protects the heart is………………………………………………………………………………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…………………………………………………………………………………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446" y="6968078"/>
            <a:ext cx="1669591" cy="1671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6968078"/>
            <a:ext cx="1274958" cy="19542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5561" y="7055126"/>
            <a:ext cx="2303466" cy="1497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00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80477" y="1428309"/>
            <a:ext cx="637699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Bones are important because………………………………………..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……………………………………………………………………………………..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Muscles are important because…………………………………….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……………………………………………………………………………………….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If you had no bones……………………………………………………….</a:t>
            </a:r>
          </a:p>
          <a:p>
            <a:pPr marL="0" indent="0">
              <a:buNone/>
            </a:pPr>
            <a:r>
              <a:rPr lang="en-GB" dirty="0"/>
              <a:t>………………………………………………………………………………………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246970" y="-10234"/>
            <a:ext cx="6410504" cy="107527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u="sng" dirty="0"/>
              <a:t>Key words</a:t>
            </a:r>
          </a:p>
          <a:p>
            <a:pPr algn="ctr"/>
            <a:r>
              <a:rPr lang="en-GB" dirty="0"/>
              <a:t>Bones   muscles   support   protect  movement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24" y="4450561"/>
            <a:ext cx="5010614" cy="316095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00624" y="7611516"/>
            <a:ext cx="615205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FF0000"/>
                </a:solidFill>
              </a:rPr>
              <a:t>Self assessment:</a:t>
            </a:r>
          </a:p>
          <a:p>
            <a:pPr>
              <a:lnSpc>
                <a:spcPct val="150000"/>
              </a:lnSpc>
            </a:pPr>
            <a:r>
              <a:rPr lang="en-GB" dirty="0"/>
              <a:t>I think I am ………………….because………………………………………………..</a:t>
            </a:r>
          </a:p>
          <a:p>
            <a:pPr>
              <a:lnSpc>
                <a:spcPct val="150000"/>
              </a:lnSpc>
            </a:pPr>
            <a:r>
              <a:rPr lang="en-GB" dirty="0"/>
              <a:t>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dirty="0"/>
              <a:t>To improve I could…………………………………………………………………….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dirty="0"/>
              <a:t>………………………………………………………………………………………………...</a:t>
            </a:r>
          </a:p>
        </p:txBody>
      </p:sp>
    </p:spTree>
    <p:extLst>
      <p:ext uri="{BB962C8B-B14F-4D97-AF65-F5344CB8AC3E}">
        <p14:creationId xmlns:p14="http://schemas.microsoft.com/office/powerpoint/2010/main" val="4042633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925" y="465955"/>
            <a:ext cx="6937849" cy="897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23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4E0A8AA-65F7-4A6D-8BBF-22EB935F7E95}"/>
</file>

<file path=customXml/itemProps2.xml><?xml version="1.0" encoding="utf-8"?>
<ds:datastoreItem xmlns:ds="http://schemas.openxmlformats.org/officeDocument/2006/customXml" ds:itemID="{D5DB082B-2309-4FF9-BC7F-A4336C3A9792}"/>
</file>

<file path=customXml/itemProps3.xml><?xml version="1.0" encoding="utf-8"?>
<ds:datastoreItem xmlns:ds="http://schemas.openxmlformats.org/officeDocument/2006/customXml" ds:itemID="{D32BB652-58FF-467E-B32B-849B4DAD672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380</TotalTime>
  <Words>614</Words>
  <Application>Microsoft Office PowerPoint</Application>
  <PresentationFormat>A4 Paper (210x297 mm)</PresentationFormat>
  <Paragraphs>106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Parts of the cell wordsearch Write the words that match the definition then find </vt:lpstr>
      <vt:lpstr>PowerPoint Presentation</vt:lpstr>
      <vt:lpstr>The muscles allow movement by pulling on the bones.  Order the sentences below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21</cp:revision>
  <dcterms:created xsi:type="dcterms:W3CDTF">2020-04-22T14:37:21Z</dcterms:created>
  <dcterms:modified xsi:type="dcterms:W3CDTF">2021-02-08T15:47:30Z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