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4" d="100"/>
          <a:sy n="44" d="100"/>
        </p:scale>
        <p:origin x="33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B1CA1EC-56B4-4A0D-A017-72DAE00E2E05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52B680D-7226-4396-9EC8-47A7C5344102}">
      <dgm:prSet/>
      <dgm:spPr/>
      <dgm:t>
        <a:bodyPr/>
        <a:lstStyle/>
        <a:p>
          <a:r>
            <a:rPr lang="en-GB" b="1"/>
            <a:t>Look at the art.</a:t>
          </a:r>
          <a:endParaRPr lang="en-US"/>
        </a:p>
      </dgm:t>
    </dgm:pt>
    <dgm:pt modelId="{DC38E581-86E3-4322-8105-1AD99AD0A394}" type="parTrans" cxnId="{4D8248BF-A5D1-42DF-8269-092E5ECB02D9}">
      <dgm:prSet/>
      <dgm:spPr/>
      <dgm:t>
        <a:bodyPr/>
        <a:lstStyle/>
        <a:p>
          <a:endParaRPr lang="en-US"/>
        </a:p>
      </dgm:t>
    </dgm:pt>
    <dgm:pt modelId="{03735770-6991-4D3B-88F0-DAD8640ECFC7}" type="sibTrans" cxnId="{4D8248BF-A5D1-42DF-8269-092E5ECB02D9}">
      <dgm:prSet/>
      <dgm:spPr/>
      <dgm:t>
        <a:bodyPr/>
        <a:lstStyle/>
        <a:p>
          <a:endParaRPr lang="en-US"/>
        </a:p>
      </dgm:t>
    </dgm:pt>
    <dgm:pt modelId="{B6059C36-9A1B-4AB6-B34B-C29665EED104}">
      <dgm:prSet/>
      <dgm:spPr/>
      <dgm:t>
        <a:bodyPr/>
        <a:lstStyle/>
        <a:p>
          <a:r>
            <a:rPr lang="en-GB" dirty="0"/>
            <a:t>What can you see?</a:t>
          </a:r>
          <a:endParaRPr lang="en-US" dirty="0"/>
        </a:p>
      </dgm:t>
    </dgm:pt>
    <dgm:pt modelId="{58AB6D96-2695-4CF0-BBE6-56ED205298AD}" type="parTrans" cxnId="{59C36448-1427-42B7-B8B1-695DADB188E4}">
      <dgm:prSet/>
      <dgm:spPr/>
      <dgm:t>
        <a:bodyPr/>
        <a:lstStyle/>
        <a:p>
          <a:endParaRPr lang="en-US"/>
        </a:p>
      </dgm:t>
    </dgm:pt>
    <dgm:pt modelId="{F232B34B-309D-47B7-B6FB-2EFA53DD992D}" type="sibTrans" cxnId="{59C36448-1427-42B7-B8B1-695DADB188E4}">
      <dgm:prSet/>
      <dgm:spPr/>
      <dgm:t>
        <a:bodyPr/>
        <a:lstStyle/>
        <a:p>
          <a:endParaRPr lang="en-US"/>
        </a:p>
      </dgm:t>
    </dgm:pt>
    <dgm:pt modelId="{64384972-593C-460B-A128-A88B71B31B0D}">
      <dgm:prSet/>
      <dgm:spPr/>
      <dgm:t>
        <a:bodyPr/>
        <a:lstStyle/>
        <a:p>
          <a:r>
            <a:rPr lang="en-GB"/>
            <a:t>Which colours are used?</a:t>
          </a:r>
          <a:endParaRPr lang="en-US"/>
        </a:p>
      </dgm:t>
    </dgm:pt>
    <dgm:pt modelId="{D04F456F-063D-4ED4-9AE1-07F542233918}" type="parTrans" cxnId="{D5BB4F34-BA04-44A0-8816-C17386923B81}">
      <dgm:prSet/>
      <dgm:spPr/>
      <dgm:t>
        <a:bodyPr/>
        <a:lstStyle/>
        <a:p>
          <a:endParaRPr lang="en-US"/>
        </a:p>
      </dgm:t>
    </dgm:pt>
    <dgm:pt modelId="{C6C36A5E-5795-4E45-AEEC-8D7414F61021}" type="sibTrans" cxnId="{D5BB4F34-BA04-44A0-8816-C17386923B81}">
      <dgm:prSet/>
      <dgm:spPr/>
      <dgm:t>
        <a:bodyPr/>
        <a:lstStyle/>
        <a:p>
          <a:endParaRPr lang="en-US"/>
        </a:p>
      </dgm:t>
    </dgm:pt>
    <dgm:pt modelId="{9D677C2E-AC1A-42CE-9677-DB160B17BA0B}">
      <dgm:prSet/>
      <dgm:spPr/>
      <dgm:t>
        <a:bodyPr/>
        <a:lstStyle/>
        <a:p>
          <a:r>
            <a:rPr lang="en-GB"/>
            <a:t>When was it made?</a:t>
          </a:r>
          <a:endParaRPr lang="en-US"/>
        </a:p>
      </dgm:t>
    </dgm:pt>
    <dgm:pt modelId="{698D7F55-29B1-4096-96D4-0FB9967843C2}" type="parTrans" cxnId="{464B80E3-41FF-4A64-AC40-330DA7AAB908}">
      <dgm:prSet/>
      <dgm:spPr/>
      <dgm:t>
        <a:bodyPr/>
        <a:lstStyle/>
        <a:p>
          <a:endParaRPr lang="en-US"/>
        </a:p>
      </dgm:t>
    </dgm:pt>
    <dgm:pt modelId="{605EC4B8-6044-4DB6-B989-90ADE7E4C809}" type="sibTrans" cxnId="{464B80E3-41FF-4A64-AC40-330DA7AAB908}">
      <dgm:prSet/>
      <dgm:spPr/>
      <dgm:t>
        <a:bodyPr/>
        <a:lstStyle/>
        <a:p>
          <a:endParaRPr lang="en-US"/>
        </a:p>
      </dgm:t>
    </dgm:pt>
    <dgm:pt modelId="{97259E3E-C7B3-42D8-A8E6-8B7916312506}">
      <dgm:prSet/>
      <dgm:spPr/>
      <dgm:t>
        <a:bodyPr/>
        <a:lstStyle/>
        <a:p>
          <a:r>
            <a:rPr lang="en-GB"/>
            <a:t>What is it made of?</a:t>
          </a:r>
          <a:endParaRPr lang="en-US"/>
        </a:p>
      </dgm:t>
    </dgm:pt>
    <dgm:pt modelId="{0CFBB074-FEA6-4DCB-93F2-7784A8A8DE1F}" type="parTrans" cxnId="{05B91FB5-E053-44E0-A8E3-8DC915EA5520}">
      <dgm:prSet/>
      <dgm:spPr/>
      <dgm:t>
        <a:bodyPr/>
        <a:lstStyle/>
        <a:p>
          <a:endParaRPr lang="en-US"/>
        </a:p>
      </dgm:t>
    </dgm:pt>
    <dgm:pt modelId="{9459F3CB-941C-4452-90A4-87A2C181D1B8}" type="sibTrans" cxnId="{05B91FB5-E053-44E0-A8E3-8DC915EA5520}">
      <dgm:prSet/>
      <dgm:spPr/>
      <dgm:t>
        <a:bodyPr/>
        <a:lstStyle/>
        <a:p>
          <a:endParaRPr lang="en-US"/>
        </a:p>
      </dgm:t>
    </dgm:pt>
    <dgm:pt modelId="{1A58E3FD-0C6F-4470-AAF2-3ADD54CA3DD5}">
      <dgm:prSet/>
      <dgm:spPr/>
      <dgm:t>
        <a:bodyPr/>
        <a:lstStyle/>
        <a:p>
          <a:r>
            <a:rPr lang="en-GB"/>
            <a:t>Why do you think the artist made it?</a:t>
          </a:r>
          <a:endParaRPr lang="en-US"/>
        </a:p>
      </dgm:t>
    </dgm:pt>
    <dgm:pt modelId="{3A9DC8E5-1051-42E9-BD98-4700031B583D}" type="parTrans" cxnId="{8B515586-42C3-4944-8437-7891FB196428}">
      <dgm:prSet/>
      <dgm:spPr/>
      <dgm:t>
        <a:bodyPr/>
        <a:lstStyle/>
        <a:p>
          <a:endParaRPr lang="en-US"/>
        </a:p>
      </dgm:t>
    </dgm:pt>
    <dgm:pt modelId="{F343B367-32A3-4FB0-A50D-C15605092274}" type="sibTrans" cxnId="{8B515586-42C3-4944-8437-7891FB196428}">
      <dgm:prSet/>
      <dgm:spPr/>
      <dgm:t>
        <a:bodyPr/>
        <a:lstStyle/>
        <a:p>
          <a:endParaRPr lang="en-US"/>
        </a:p>
      </dgm:t>
    </dgm:pt>
    <dgm:pt modelId="{7D7F78C0-7E74-4C03-87A8-E10B026F1592}">
      <dgm:prSet/>
      <dgm:spPr/>
      <dgm:t>
        <a:bodyPr/>
        <a:lstStyle/>
        <a:p>
          <a:r>
            <a:rPr lang="en-GB"/>
            <a:t>What kinds of insects can you see in the painting?</a:t>
          </a:r>
          <a:endParaRPr lang="en-US"/>
        </a:p>
      </dgm:t>
    </dgm:pt>
    <dgm:pt modelId="{47D59ADE-2343-4940-951B-68732943911E}" type="parTrans" cxnId="{7A41A1DF-CF52-4E27-9275-EA78BE305270}">
      <dgm:prSet/>
      <dgm:spPr/>
      <dgm:t>
        <a:bodyPr/>
        <a:lstStyle/>
        <a:p>
          <a:endParaRPr lang="en-US"/>
        </a:p>
      </dgm:t>
    </dgm:pt>
    <dgm:pt modelId="{5F7A90EF-D9FD-410A-926B-8AE64FFF9C4A}" type="sibTrans" cxnId="{7A41A1DF-CF52-4E27-9275-EA78BE305270}">
      <dgm:prSet/>
      <dgm:spPr/>
      <dgm:t>
        <a:bodyPr/>
        <a:lstStyle/>
        <a:p>
          <a:endParaRPr lang="en-US"/>
        </a:p>
      </dgm:t>
    </dgm:pt>
    <dgm:pt modelId="{B3A2DC92-6C08-4947-B89B-F44CF4C83032}">
      <dgm:prSet/>
      <dgm:spPr/>
      <dgm:t>
        <a:bodyPr/>
        <a:lstStyle/>
        <a:p>
          <a:r>
            <a:rPr lang="en-GB"/>
            <a:t>How does the image make you feel?</a:t>
          </a:r>
          <a:endParaRPr lang="en-US"/>
        </a:p>
      </dgm:t>
    </dgm:pt>
    <dgm:pt modelId="{E16DA87E-A07D-4141-BF84-4AF89237B481}" type="parTrans" cxnId="{F49535F8-A797-47A7-9FBB-FB19CE8DCC84}">
      <dgm:prSet/>
      <dgm:spPr/>
      <dgm:t>
        <a:bodyPr/>
        <a:lstStyle/>
        <a:p>
          <a:endParaRPr lang="en-US"/>
        </a:p>
      </dgm:t>
    </dgm:pt>
    <dgm:pt modelId="{641B38B9-68B7-4223-9088-CB076300A611}" type="sibTrans" cxnId="{F49535F8-A797-47A7-9FBB-FB19CE8DCC84}">
      <dgm:prSet/>
      <dgm:spPr/>
      <dgm:t>
        <a:bodyPr/>
        <a:lstStyle/>
        <a:p>
          <a:endParaRPr lang="en-US"/>
        </a:p>
      </dgm:t>
    </dgm:pt>
    <dgm:pt modelId="{77B3083F-9D2D-4D03-82D6-25539B1B9414}">
      <dgm:prSet/>
      <dgm:spPr/>
      <dgm:t>
        <a:bodyPr/>
        <a:lstStyle/>
        <a:p>
          <a:r>
            <a:rPr lang="en-GB"/>
            <a:t>Which of the artworks would you have in your home? Why?</a:t>
          </a:r>
          <a:endParaRPr lang="en-US"/>
        </a:p>
      </dgm:t>
    </dgm:pt>
    <dgm:pt modelId="{DC0719F6-66DE-46E8-B0EE-2CDAC406AE80}" type="parTrans" cxnId="{8EDDCDF3-092C-47A1-B495-18B137ED2C0B}">
      <dgm:prSet/>
      <dgm:spPr/>
      <dgm:t>
        <a:bodyPr/>
        <a:lstStyle/>
        <a:p>
          <a:endParaRPr lang="en-US"/>
        </a:p>
      </dgm:t>
    </dgm:pt>
    <dgm:pt modelId="{0D8F480F-6AA8-4828-9DB4-74CF00E650E6}" type="sibTrans" cxnId="{8EDDCDF3-092C-47A1-B495-18B137ED2C0B}">
      <dgm:prSet/>
      <dgm:spPr/>
      <dgm:t>
        <a:bodyPr/>
        <a:lstStyle/>
        <a:p>
          <a:endParaRPr lang="en-US"/>
        </a:p>
      </dgm:t>
    </dgm:pt>
    <dgm:pt modelId="{3F2F5AD4-FD10-434F-A956-63A4835C3809}" type="pres">
      <dgm:prSet presAssocID="{EB1CA1EC-56B4-4A0D-A017-72DAE00E2E05}" presName="diagram" presStyleCnt="0">
        <dgm:presLayoutVars>
          <dgm:dir/>
          <dgm:resizeHandles val="exact"/>
        </dgm:presLayoutVars>
      </dgm:prSet>
      <dgm:spPr/>
    </dgm:pt>
    <dgm:pt modelId="{827162CD-4DC6-4901-BFE9-67E3AE0B7692}" type="pres">
      <dgm:prSet presAssocID="{452B680D-7226-4396-9EC8-47A7C5344102}" presName="node" presStyleLbl="node1" presStyleIdx="0" presStyleCnt="9">
        <dgm:presLayoutVars>
          <dgm:bulletEnabled val="1"/>
        </dgm:presLayoutVars>
      </dgm:prSet>
      <dgm:spPr/>
    </dgm:pt>
    <dgm:pt modelId="{8112D41E-9F25-4548-A6ED-4611379CB6CF}" type="pres">
      <dgm:prSet presAssocID="{03735770-6991-4D3B-88F0-DAD8640ECFC7}" presName="sibTrans" presStyleCnt="0"/>
      <dgm:spPr/>
    </dgm:pt>
    <dgm:pt modelId="{52502978-3AB5-441F-AE04-A4B1F4EA787D}" type="pres">
      <dgm:prSet presAssocID="{B6059C36-9A1B-4AB6-B34B-C29665EED104}" presName="node" presStyleLbl="node1" presStyleIdx="1" presStyleCnt="9">
        <dgm:presLayoutVars>
          <dgm:bulletEnabled val="1"/>
        </dgm:presLayoutVars>
      </dgm:prSet>
      <dgm:spPr/>
    </dgm:pt>
    <dgm:pt modelId="{D2C49BCF-AEDD-4E53-AB7B-4340E3C3FB9F}" type="pres">
      <dgm:prSet presAssocID="{F232B34B-309D-47B7-B6FB-2EFA53DD992D}" presName="sibTrans" presStyleCnt="0"/>
      <dgm:spPr/>
    </dgm:pt>
    <dgm:pt modelId="{D8AF3265-8AD9-4C68-97A6-D7A60740F86F}" type="pres">
      <dgm:prSet presAssocID="{64384972-593C-460B-A128-A88B71B31B0D}" presName="node" presStyleLbl="node1" presStyleIdx="2" presStyleCnt="9">
        <dgm:presLayoutVars>
          <dgm:bulletEnabled val="1"/>
        </dgm:presLayoutVars>
      </dgm:prSet>
      <dgm:spPr/>
    </dgm:pt>
    <dgm:pt modelId="{A857B33A-40FA-4A12-BB1F-8CEB02908C89}" type="pres">
      <dgm:prSet presAssocID="{C6C36A5E-5795-4E45-AEEC-8D7414F61021}" presName="sibTrans" presStyleCnt="0"/>
      <dgm:spPr/>
    </dgm:pt>
    <dgm:pt modelId="{509254FC-2BAA-4726-9616-4DC566D988D8}" type="pres">
      <dgm:prSet presAssocID="{9D677C2E-AC1A-42CE-9677-DB160B17BA0B}" presName="node" presStyleLbl="node1" presStyleIdx="3" presStyleCnt="9">
        <dgm:presLayoutVars>
          <dgm:bulletEnabled val="1"/>
        </dgm:presLayoutVars>
      </dgm:prSet>
      <dgm:spPr/>
    </dgm:pt>
    <dgm:pt modelId="{57EDE699-CE98-4381-B6E0-C6D567EA1301}" type="pres">
      <dgm:prSet presAssocID="{605EC4B8-6044-4DB6-B989-90ADE7E4C809}" presName="sibTrans" presStyleCnt="0"/>
      <dgm:spPr/>
    </dgm:pt>
    <dgm:pt modelId="{FED7AAAB-E5E9-4F46-97F1-CC080AE83FD0}" type="pres">
      <dgm:prSet presAssocID="{97259E3E-C7B3-42D8-A8E6-8B7916312506}" presName="node" presStyleLbl="node1" presStyleIdx="4" presStyleCnt="9">
        <dgm:presLayoutVars>
          <dgm:bulletEnabled val="1"/>
        </dgm:presLayoutVars>
      </dgm:prSet>
      <dgm:spPr/>
    </dgm:pt>
    <dgm:pt modelId="{EDC4DBB4-4E0F-4FE6-A4C3-A5F29C2C3819}" type="pres">
      <dgm:prSet presAssocID="{9459F3CB-941C-4452-90A4-87A2C181D1B8}" presName="sibTrans" presStyleCnt="0"/>
      <dgm:spPr/>
    </dgm:pt>
    <dgm:pt modelId="{8534C87C-7B83-422A-A206-31B2688DE30E}" type="pres">
      <dgm:prSet presAssocID="{1A58E3FD-0C6F-4470-AAF2-3ADD54CA3DD5}" presName="node" presStyleLbl="node1" presStyleIdx="5" presStyleCnt="9">
        <dgm:presLayoutVars>
          <dgm:bulletEnabled val="1"/>
        </dgm:presLayoutVars>
      </dgm:prSet>
      <dgm:spPr/>
    </dgm:pt>
    <dgm:pt modelId="{7308B2CF-4F41-4F17-94A3-FA08E775E288}" type="pres">
      <dgm:prSet presAssocID="{F343B367-32A3-4FB0-A50D-C15605092274}" presName="sibTrans" presStyleCnt="0"/>
      <dgm:spPr/>
    </dgm:pt>
    <dgm:pt modelId="{A4B01A2A-3B45-42BE-8A63-CD4E6662C332}" type="pres">
      <dgm:prSet presAssocID="{7D7F78C0-7E74-4C03-87A8-E10B026F1592}" presName="node" presStyleLbl="node1" presStyleIdx="6" presStyleCnt="9">
        <dgm:presLayoutVars>
          <dgm:bulletEnabled val="1"/>
        </dgm:presLayoutVars>
      </dgm:prSet>
      <dgm:spPr/>
    </dgm:pt>
    <dgm:pt modelId="{A1EE063B-3BD9-403C-9302-82E226007B3F}" type="pres">
      <dgm:prSet presAssocID="{5F7A90EF-D9FD-410A-926B-8AE64FFF9C4A}" presName="sibTrans" presStyleCnt="0"/>
      <dgm:spPr/>
    </dgm:pt>
    <dgm:pt modelId="{C94E6D8B-2872-44E5-A4AF-10762574E461}" type="pres">
      <dgm:prSet presAssocID="{B3A2DC92-6C08-4947-B89B-F44CF4C83032}" presName="node" presStyleLbl="node1" presStyleIdx="7" presStyleCnt="9">
        <dgm:presLayoutVars>
          <dgm:bulletEnabled val="1"/>
        </dgm:presLayoutVars>
      </dgm:prSet>
      <dgm:spPr/>
    </dgm:pt>
    <dgm:pt modelId="{B1E3671A-178B-49F7-857F-EFE47960E7AF}" type="pres">
      <dgm:prSet presAssocID="{641B38B9-68B7-4223-9088-CB076300A611}" presName="sibTrans" presStyleCnt="0"/>
      <dgm:spPr/>
    </dgm:pt>
    <dgm:pt modelId="{4C32196E-4352-4383-A7D5-C69012E680BE}" type="pres">
      <dgm:prSet presAssocID="{77B3083F-9D2D-4D03-82D6-25539B1B9414}" presName="node" presStyleLbl="node1" presStyleIdx="8" presStyleCnt="9">
        <dgm:presLayoutVars>
          <dgm:bulletEnabled val="1"/>
        </dgm:presLayoutVars>
      </dgm:prSet>
      <dgm:spPr/>
    </dgm:pt>
  </dgm:ptLst>
  <dgm:cxnLst>
    <dgm:cxn modelId="{7FD94C32-3497-41F1-8C8E-10F799B500EA}" type="presOf" srcId="{97259E3E-C7B3-42D8-A8E6-8B7916312506}" destId="{FED7AAAB-E5E9-4F46-97F1-CC080AE83FD0}" srcOrd="0" destOrd="0" presId="urn:microsoft.com/office/officeart/2005/8/layout/default"/>
    <dgm:cxn modelId="{D5BB4F34-BA04-44A0-8816-C17386923B81}" srcId="{EB1CA1EC-56B4-4A0D-A017-72DAE00E2E05}" destId="{64384972-593C-460B-A128-A88B71B31B0D}" srcOrd="2" destOrd="0" parTransId="{D04F456F-063D-4ED4-9AE1-07F542233918}" sibTransId="{C6C36A5E-5795-4E45-AEEC-8D7414F61021}"/>
    <dgm:cxn modelId="{CB2D8A40-3CAE-43CB-A782-5E4724518A1C}" type="presOf" srcId="{9D677C2E-AC1A-42CE-9677-DB160B17BA0B}" destId="{509254FC-2BAA-4726-9616-4DC566D988D8}" srcOrd="0" destOrd="0" presId="urn:microsoft.com/office/officeart/2005/8/layout/default"/>
    <dgm:cxn modelId="{0D9EA264-F3F0-4402-9259-C7FED5063378}" type="presOf" srcId="{B6059C36-9A1B-4AB6-B34B-C29665EED104}" destId="{52502978-3AB5-441F-AE04-A4B1F4EA787D}" srcOrd="0" destOrd="0" presId="urn:microsoft.com/office/officeart/2005/8/layout/default"/>
    <dgm:cxn modelId="{59C36448-1427-42B7-B8B1-695DADB188E4}" srcId="{EB1CA1EC-56B4-4A0D-A017-72DAE00E2E05}" destId="{B6059C36-9A1B-4AB6-B34B-C29665EED104}" srcOrd="1" destOrd="0" parTransId="{58AB6D96-2695-4CF0-BBE6-56ED205298AD}" sibTransId="{F232B34B-309D-47B7-B6FB-2EFA53DD992D}"/>
    <dgm:cxn modelId="{8B515586-42C3-4944-8437-7891FB196428}" srcId="{EB1CA1EC-56B4-4A0D-A017-72DAE00E2E05}" destId="{1A58E3FD-0C6F-4470-AAF2-3ADD54CA3DD5}" srcOrd="5" destOrd="0" parTransId="{3A9DC8E5-1051-42E9-BD98-4700031B583D}" sibTransId="{F343B367-32A3-4FB0-A50D-C15605092274}"/>
    <dgm:cxn modelId="{E3912292-56B0-446F-B5D1-B5D51F734E64}" type="presOf" srcId="{B3A2DC92-6C08-4947-B89B-F44CF4C83032}" destId="{C94E6D8B-2872-44E5-A4AF-10762574E461}" srcOrd="0" destOrd="0" presId="urn:microsoft.com/office/officeart/2005/8/layout/default"/>
    <dgm:cxn modelId="{085E259B-10D9-40AA-8643-A20C8A9C2CC5}" type="presOf" srcId="{1A58E3FD-0C6F-4470-AAF2-3ADD54CA3DD5}" destId="{8534C87C-7B83-422A-A206-31B2688DE30E}" srcOrd="0" destOrd="0" presId="urn:microsoft.com/office/officeart/2005/8/layout/default"/>
    <dgm:cxn modelId="{097DB2B0-A556-4D9D-9BE0-BE227D05FF20}" type="presOf" srcId="{64384972-593C-460B-A128-A88B71B31B0D}" destId="{D8AF3265-8AD9-4C68-97A6-D7A60740F86F}" srcOrd="0" destOrd="0" presId="urn:microsoft.com/office/officeart/2005/8/layout/default"/>
    <dgm:cxn modelId="{EDDA14B4-4427-4C41-8A0D-63B30C57F940}" type="presOf" srcId="{77B3083F-9D2D-4D03-82D6-25539B1B9414}" destId="{4C32196E-4352-4383-A7D5-C69012E680BE}" srcOrd="0" destOrd="0" presId="urn:microsoft.com/office/officeart/2005/8/layout/default"/>
    <dgm:cxn modelId="{05B91FB5-E053-44E0-A8E3-8DC915EA5520}" srcId="{EB1CA1EC-56B4-4A0D-A017-72DAE00E2E05}" destId="{97259E3E-C7B3-42D8-A8E6-8B7916312506}" srcOrd="4" destOrd="0" parTransId="{0CFBB074-FEA6-4DCB-93F2-7784A8A8DE1F}" sibTransId="{9459F3CB-941C-4452-90A4-87A2C181D1B8}"/>
    <dgm:cxn modelId="{4D8248BF-A5D1-42DF-8269-092E5ECB02D9}" srcId="{EB1CA1EC-56B4-4A0D-A017-72DAE00E2E05}" destId="{452B680D-7226-4396-9EC8-47A7C5344102}" srcOrd="0" destOrd="0" parTransId="{DC38E581-86E3-4322-8105-1AD99AD0A394}" sibTransId="{03735770-6991-4D3B-88F0-DAD8640ECFC7}"/>
    <dgm:cxn modelId="{38CC71C4-B937-4B00-8018-F98DAB4F1BC1}" type="presOf" srcId="{7D7F78C0-7E74-4C03-87A8-E10B026F1592}" destId="{A4B01A2A-3B45-42BE-8A63-CD4E6662C332}" srcOrd="0" destOrd="0" presId="urn:microsoft.com/office/officeart/2005/8/layout/default"/>
    <dgm:cxn modelId="{7A41A1DF-CF52-4E27-9275-EA78BE305270}" srcId="{EB1CA1EC-56B4-4A0D-A017-72DAE00E2E05}" destId="{7D7F78C0-7E74-4C03-87A8-E10B026F1592}" srcOrd="6" destOrd="0" parTransId="{47D59ADE-2343-4940-951B-68732943911E}" sibTransId="{5F7A90EF-D9FD-410A-926B-8AE64FFF9C4A}"/>
    <dgm:cxn modelId="{CDF2D3DF-6F03-417A-A127-36A960774BDC}" type="presOf" srcId="{EB1CA1EC-56B4-4A0D-A017-72DAE00E2E05}" destId="{3F2F5AD4-FD10-434F-A956-63A4835C3809}" srcOrd="0" destOrd="0" presId="urn:microsoft.com/office/officeart/2005/8/layout/default"/>
    <dgm:cxn modelId="{464B80E3-41FF-4A64-AC40-330DA7AAB908}" srcId="{EB1CA1EC-56B4-4A0D-A017-72DAE00E2E05}" destId="{9D677C2E-AC1A-42CE-9677-DB160B17BA0B}" srcOrd="3" destOrd="0" parTransId="{698D7F55-29B1-4096-96D4-0FB9967843C2}" sibTransId="{605EC4B8-6044-4DB6-B989-90ADE7E4C809}"/>
    <dgm:cxn modelId="{8EDDCDF3-092C-47A1-B495-18B137ED2C0B}" srcId="{EB1CA1EC-56B4-4A0D-A017-72DAE00E2E05}" destId="{77B3083F-9D2D-4D03-82D6-25539B1B9414}" srcOrd="8" destOrd="0" parTransId="{DC0719F6-66DE-46E8-B0EE-2CDAC406AE80}" sibTransId="{0D8F480F-6AA8-4828-9DB4-74CF00E650E6}"/>
    <dgm:cxn modelId="{F49535F8-A797-47A7-9FBB-FB19CE8DCC84}" srcId="{EB1CA1EC-56B4-4A0D-A017-72DAE00E2E05}" destId="{B3A2DC92-6C08-4947-B89B-F44CF4C83032}" srcOrd="7" destOrd="0" parTransId="{E16DA87E-A07D-4141-BF84-4AF89237B481}" sibTransId="{641B38B9-68B7-4223-9088-CB076300A611}"/>
    <dgm:cxn modelId="{EB64D3FF-B116-401B-AB44-ACB06C9D3E0E}" type="presOf" srcId="{452B680D-7226-4396-9EC8-47A7C5344102}" destId="{827162CD-4DC6-4901-BFE9-67E3AE0B7692}" srcOrd="0" destOrd="0" presId="urn:microsoft.com/office/officeart/2005/8/layout/default"/>
    <dgm:cxn modelId="{7DD95AB0-27B5-406F-BCA8-34F959401FCB}" type="presParOf" srcId="{3F2F5AD4-FD10-434F-A956-63A4835C3809}" destId="{827162CD-4DC6-4901-BFE9-67E3AE0B7692}" srcOrd="0" destOrd="0" presId="urn:microsoft.com/office/officeart/2005/8/layout/default"/>
    <dgm:cxn modelId="{A4260D28-A468-4626-B537-D8E8B9C6F841}" type="presParOf" srcId="{3F2F5AD4-FD10-434F-A956-63A4835C3809}" destId="{8112D41E-9F25-4548-A6ED-4611379CB6CF}" srcOrd="1" destOrd="0" presId="urn:microsoft.com/office/officeart/2005/8/layout/default"/>
    <dgm:cxn modelId="{F866BEE7-C019-4C28-B398-A8D1715D5712}" type="presParOf" srcId="{3F2F5AD4-FD10-434F-A956-63A4835C3809}" destId="{52502978-3AB5-441F-AE04-A4B1F4EA787D}" srcOrd="2" destOrd="0" presId="urn:microsoft.com/office/officeart/2005/8/layout/default"/>
    <dgm:cxn modelId="{8A6D265B-4217-4CF1-BD55-3BED25F22DD5}" type="presParOf" srcId="{3F2F5AD4-FD10-434F-A956-63A4835C3809}" destId="{D2C49BCF-AEDD-4E53-AB7B-4340E3C3FB9F}" srcOrd="3" destOrd="0" presId="urn:microsoft.com/office/officeart/2005/8/layout/default"/>
    <dgm:cxn modelId="{17ED6DB2-216D-4796-B10C-9BA7A98B5115}" type="presParOf" srcId="{3F2F5AD4-FD10-434F-A956-63A4835C3809}" destId="{D8AF3265-8AD9-4C68-97A6-D7A60740F86F}" srcOrd="4" destOrd="0" presId="urn:microsoft.com/office/officeart/2005/8/layout/default"/>
    <dgm:cxn modelId="{640F1B6C-D79D-4050-A301-DBBA5B18D961}" type="presParOf" srcId="{3F2F5AD4-FD10-434F-A956-63A4835C3809}" destId="{A857B33A-40FA-4A12-BB1F-8CEB02908C89}" srcOrd="5" destOrd="0" presId="urn:microsoft.com/office/officeart/2005/8/layout/default"/>
    <dgm:cxn modelId="{71C5B8F8-298D-4ED6-A0C1-D86577F783BE}" type="presParOf" srcId="{3F2F5AD4-FD10-434F-A956-63A4835C3809}" destId="{509254FC-2BAA-4726-9616-4DC566D988D8}" srcOrd="6" destOrd="0" presId="urn:microsoft.com/office/officeart/2005/8/layout/default"/>
    <dgm:cxn modelId="{5482C098-FC1B-471E-9803-CE2AF8F3C70D}" type="presParOf" srcId="{3F2F5AD4-FD10-434F-A956-63A4835C3809}" destId="{57EDE699-CE98-4381-B6E0-C6D567EA1301}" srcOrd="7" destOrd="0" presId="urn:microsoft.com/office/officeart/2005/8/layout/default"/>
    <dgm:cxn modelId="{397F52CD-472E-4383-A5F8-E6A701DAE990}" type="presParOf" srcId="{3F2F5AD4-FD10-434F-A956-63A4835C3809}" destId="{FED7AAAB-E5E9-4F46-97F1-CC080AE83FD0}" srcOrd="8" destOrd="0" presId="urn:microsoft.com/office/officeart/2005/8/layout/default"/>
    <dgm:cxn modelId="{5668FF36-11DD-4E26-A101-2F9FE3BDB15E}" type="presParOf" srcId="{3F2F5AD4-FD10-434F-A956-63A4835C3809}" destId="{EDC4DBB4-4E0F-4FE6-A4C3-A5F29C2C3819}" srcOrd="9" destOrd="0" presId="urn:microsoft.com/office/officeart/2005/8/layout/default"/>
    <dgm:cxn modelId="{9F9607BB-3E58-4D94-8623-FECE533A13E0}" type="presParOf" srcId="{3F2F5AD4-FD10-434F-A956-63A4835C3809}" destId="{8534C87C-7B83-422A-A206-31B2688DE30E}" srcOrd="10" destOrd="0" presId="urn:microsoft.com/office/officeart/2005/8/layout/default"/>
    <dgm:cxn modelId="{499671C3-1184-4615-808F-F16FF7CA8ED4}" type="presParOf" srcId="{3F2F5AD4-FD10-434F-A956-63A4835C3809}" destId="{7308B2CF-4F41-4F17-94A3-FA08E775E288}" srcOrd="11" destOrd="0" presId="urn:microsoft.com/office/officeart/2005/8/layout/default"/>
    <dgm:cxn modelId="{5C6BC69C-C5D6-4A66-A679-5D188F783369}" type="presParOf" srcId="{3F2F5AD4-FD10-434F-A956-63A4835C3809}" destId="{A4B01A2A-3B45-42BE-8A63-CD4E6662C332}" srcOrd="12" destOrd="0" presId="urn:microsoft.com/office/officeart/2005/8/layout/default"/>
    <dgm:cxn modelId="{BFCC37DB-9E00-466D-941B-9566D07C1027}" type="presParOf" srcId="{3F2F5AD4-FD10-434F-A956-63A4835C3809}" destId="{A1EE063B-3BD9-403C-9302-82E226007B3F}" srcOrd="13" destOrd="0" presId="urn:microsoft.com/office/officeart/2005/8/layout/default"/>
    <dgm:cxn modelId="{E5416DBE-453C-45D0-ADCB-9F9393911D51}" type="presParOf" srcId="{3F2F5AD4-FD10-434F-A956-63A4835C3809}" destId="{C94E6D8B-2872-44E5-A4AF-10762574E461}" srcOrd="14" destOrd="0" presId="urn:microsoft.com/office/officeart/2005/8/layout/default"/>
    <dgm:cxn modelId="{908DC531-A84C-4E80-BFFD-2A7DE3C4CE00}" type="presParOf" srcId="{3F2F5AD4-FD10-434F-A956-63A4835C3809}" destId="{B1E3671A-178B-49F7-857F-EFE47960E7AF}" srcOrd="15" destOrd="0" presId="urn:microsoft.com/office/officeart/2005/8/layout/default"/>
    <dgm:cxn modelId="{AE617755-FC3A-4153-9AA8-AE1AF3601F88}" type="presParOf" srcId="{3F2F5AD4-FD10-434F-A956-63A4835C3809}" destId="{4C32196E-4352-4383-A7D5-C69012E680BE}" srcOrd="1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7162CD-4DC6-4901-BFE9-67E3AE0B7692}">
      <dsp:nvSpPr>
        <dsp:cNvPr id="0" name=""/>
        <dsp:cNvSpPr/>
      </dsp:nvSpPr>
      <dsp:spPr>
        <a:xfrm>
          <a:off x="582645" y="1781"/>
          <a:ext cx="2174490" cy="130469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/>
            <a:t>Look at the art.</a:t>
          </a:r>
          <a:endParaRPr lang="en-US" sz="2000" kern="1200"/>
        </a:p>
      </dsp:txBody>
      <dsp:txXfrm>
        <a:off x="582645" y="1781"/>
        <a:ext cx="2174490" cy="1304694"/>
      </dsp:txXfrm>
    </dsp:sp>
    <dsp:sp modelId="{52502978-3AB5-441F-AE04-A4B1F4EA787D}">
      <dsp:nvSpPr>
        <dsp:cNvPr id="0" name=""/>
        <dsp:cNvSpPr/>
      </dsp:nvSpPr>
      <dsp:spPr>
        <a:xfrm>
          <a:off x="2974584" y="1781"/>
          <a:ext cx="2174490" cy="130469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What can you see?</a:t>
          </a:r>
          <a:endParaRPr lang="en-US" sz="2000" kern="1200" dirty="0"/>
        </a:p>
      </dsp:txBody>
      <dsp:txXfrm>
        <a:off x="2974584" y="1781"/>
        <a:ext cx="2174490" cy="1304694"/>
      </dsp:txXfrm>
    </dsp:sp>
    <dsp:sp modelId="{D8AF3265-8AD9-4C68-97A6-D7A60740F86F}">
      <dsp:nvSpPr>
        <dsp:cNvPr id="0" name=""/>
        <dsp:cNvSpPr/>
      </dsp:nvSpPr>
      <dsp:spPr>
        <a:xfrm>
          <a:off x="5366524" y="1781"/>
          <a:ext cx="2174490" cy="130469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Which colours are used?</a:t>
          </a:r>
          <a:endParaRPr lang="en-US" sz="2000" kern="1200"/>
        </a:p>
      </dsp:txBody>
      <dsp:txXfrm>
        <a:off x="5366524" y="1781"/>
        <a:ext cx="2174490" cy="1304694"/>
      </dsp:txXfrm>
    </dsp:sp>
    <dsp:sp modelId="{509254FC-2BAA-4726-9616-4DC566D988D8}">
      <dsp:nvSpPr>
        <dsp:cNvPr id="0" name=""/>
        <dsp:cNvSpPr/>
      </dsp:nvSpPr>
      <dsp:spPr>
        <a:xfrm>
          <a:off x="7758464" y="1781"/>
          <a:ext cx="2174490" cy="130469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When was it made?</a:t>
          </a:r>
          <a:endParaRPr lang="en-US" sz="2000" kern="1200"/>
        </a:p>
      </dsp:txBody>
      <dsp:txXfrm>
        <a:off x="7758464" y="1781"/>
        <a:ext cx="2174490" cy="1304694"/>
      </dsp:txXfrm>
    </dsp:sp>
    <dsp:sp modelId="{FED7AAAB-E5E9-4F46-97F1-CC080AE83FD0}">
      <dsp:nvSpPr>
        <dsp:cNvPr id="0" name=""/>
        <dsp:cNvSpPr/>
      </dsp:nvSpPr>
      <dsp:spPr>
        <a:xfrm>
          <a:off x="582645" y="1523924"/>
          <a:ext cx="2174490" cy="1304694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What is it made of?</a:t>
          </a:r>
          <a:endParaRPr lang="en-US" sz="2000" kern="1200"/>
        </a:p>
      </dsp:txBody>
      <dsp:txXfrm>
        <a:off x="582645" y="1523924"/>
        <a:ext cx="2174490" cy="1304694"/>
      </dsp:txXfrm>
    </dsp:sp>
    <dsp:sp modelId="{8534C87C-7B83-422A-A206-31B2688DE30E}">
      <dsp:nvSpPr>
        <dsp:cNvPr id="0" name=""/>
        <dsp:cNvSpPr/>
      </dsp:nvSpPr>
      <dsp:spPr>
        <a:xfrm>
          <a:off x="2974584" y="1523924"/>
          <a:ext cx="2174490" cy="130469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Why do you think the artist made it?</a:t>
          </a:r>
          <a:endParaRPr lang="en-US" sz="2000" kern="1200"/>
        </a:p>
      </dsp:txBody>
      <dsp:txXfrm>
        <a:off x="2974584" y="1523924"/>
        <a:ext cx="2174490" cy="1304694"/>
      </dsp:txXfrm>
    </dsp:sp>
    <dsp:sp modelId="{A4B01A2A-3B45-42BE-8A63-CD4E6662C332}">
      <dsp:nvSpPr>
        <dsp:cNvPr id="0" name=""/>
        <dsp:cNvSpPr/>
      </dsp:nvSpPr>
      <dsp:spPr>
        <a:xfrm>
          <a:off x="5366524" y="1523924"/>
          <a:ext cx="2174490" cy="130469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What kinds of insects can you see in the painting?</a:t>
          </a:r>
          <a:endParaRPr lang="en-US" sz="2000" kern="1200"/>
        </a:p>
      </dsp:txBody>
      <dsp:txXfrm>
        <a:off x="5366524" y="1523924"/>
        <a:ext cx="2174490" cy="1304694"/>
      </dsp:txXfrm>
    </dsp:sp>
    <dsp:sp modelId="{C94E6D8B-2872-44E5-A4AF-10762574E461}">
      <dsp:nvSpPr>
        <dsp:cNvPr id="0" name=""/>
        <dsp:cNvSpPr/>
      </dsp:nvSpPr>
      <dsp:spPr>
        <a:xfrm>
          <a:off x="7758464" y="1523924"/>
          <a:ext cx="2174490" cy="130469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How does the image make you feel?</a:t>
          </a:r>
          <a:endParaRPr lang="en-US" sz="2000" kern="1200"/>
        </a:p>
      </dsp:txBody>
      <dsp:txXfrm>
        <a:off x="7758464" y="1523924"/>
        <a:ext cx="2174490" cy="1304694"/>
      </dsp:txXfrm>
    </dsp:sp>
    <dsp:sp modelId="{4C32196E-4352-4383-A7D5-C69012E680BE}">
      <dsp:nvSpPr>
        <dsp:cNvPr id="0" name=""/>
        <dsp:cNvSpPr/>
      </dsp:nvSpPr>
      <dsp:spPr>
        <a:xfrm>
          <a:off x="4170554" y="3046068"/>
          <a:ext cx="2174490" cy="130469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Which of the artworks would you have in your home? Why?</a:t>
          </a:r>
          <a:endParaRPr lang="en-US" sz="2000" kern="1200"/>
        </a:p>
      </dsp:txBody>
      <dsp:txXfrm>
        <a:off x="4170554" y="3046068"/>
        <a:ext cx="2174490" cy="13046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E62E33-0FD3-4094-BA46-CAB917D79C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CBC78E-0894-43FF-A771-4D200957D3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06298C-4422-411E-AEFB-4BB629F18E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C375-47D2-49F0-9A7E-F0541F5C393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F5BB74-13F9-4041-BAC7-42FCA8358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DC0657-8C13-458A-AC9B-A21EA9CB5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D00F-7634-48BE-A86E-31E6BE5E7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2623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59DDB-0FF8-43D4-ADD3-6CFD511405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2014C2-C8D4-4145-B203-B17DF3370B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CA3DF4-C4F8-472C-B672-B4047576A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C375-47D2-49F0-9A7E-F0541F5C393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CFEC15-73E7-4404-A92D-45CF34D8B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39E073-079D-46C4-A31F-F4F820E30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D00F-7634-48BE-A86E-31E6BE5E7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9676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9E3CEA-B4C1-447A-B5A7-E91296E00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AB52D1-549A-4834-901B-4799EB4B48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D7AF1B-008B-4BDD-8A56-DDFE3B3129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C375-47D2-49F0-9A7E-F0541F5C393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D8BB35-4037-42F9-BA16-CA574F1E6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4C2AB5-FE86-4C76-8E7A-00DB38684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D00F-7634-48BE-A86E-31E6BE5E7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122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D9C55-729F-4AA8-909D-C06347A0B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89F3C8-2659-4C14-A1CC-F6D9C99E5C6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CC5D6F-C84F-4650-8EC3-C6DF082C7D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F2E2A3-C741-4D45-B0FC-94E9CF70C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C375-47D2-49F0-9A7E-F0541F5C393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4CCE94-ED78-4E82-94FB-3D4824921A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B84D60-5A28-4899-846D-B2DE23E1D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D00F-7634-48BE-A86E-31E6BE5E7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22828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BF7FFE-4386-49A8-8309-182409848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FF467E-716C-48E1-9A4F-D0999CA76E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A5BC4E-F583-4005-8C53-F142F3389D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E111D5-22D3-4047-8D7A-5B8C82C6E6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FF789AC-33E3-4C48-A7DC-0610CB67CEA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B5B2B15-7669-45D3-BB3C-25126A77B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C375-47D2-49F0-9A7E-F0541F5C393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FF2375-94D1-4DA4-9BB6-476A0504C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5E2A9D-D547-4E82-AAE5-865B83047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D00F-7634-48BE-A86E-31E6BE5E7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269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F5E79-152A-4DE0-AAD4-425B65266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A41C971-973F-4B8B-A8B6-A4ADB1944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C375-47D2-49F0-9A7E-F0541F5C393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615775-31A5-49E3-80FF-C6B138513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CB7F9F5-D8D0-461D-98C3-D2D58ADF4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D00F-7634-48BE-A86E-31E6BE5E7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943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B24173-F9B5-40FA-BC79-2FEDF3D8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C375-47D2-49F0-9A7E-F0541F5C393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96E3516-B527-42BB-B571-D0880E4084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BE28773-8659-4461-ACCE-9E034371D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D00F-7634-48BE-A86E-31E6BE5E7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127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1529EA-3CAB-4406-B422-4E7D0F0F9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5401C8-1705-4D02-BA18-6217898941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11954C-D7E5-46C1-9EED-3617DC796EA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ADCA75-12C8-4027-94E8-6E1AB86F8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C375-47D2-49F0-9A7E-F0541F5C393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CF53E2-8CB2-4A73-99E3-AC38E3BCE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C9F1FAE-3850-459E-B5FE-4F3BCF83C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D00F-7634-48BE-A86E-31E6BE5E7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944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4E262E-558A-4681-B935-CACF4470B1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3B14B92-37EC-4B48-BD1F-0C1E5006ABF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956ABA-81E3-4CA5-8722-618C0892D7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244B4E-AFB0-4BF7-A9E5-74C5BE917C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C375-47D2-49F0-9A7E-F0541F5C393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968C1D-4363-4086-9441-BEC7234EA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66B062-5D5C-4823-A874-858578313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D00F-7634-48BE-A86E-31E6BE5E7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8489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1FDF7-C33A-4744-BE98-BA5C4AC8B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5A2B5CC-20B9-4617-9DBF-8B7E16512F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3E9BD8-804E-4EBA-B383-4AE2777BE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C375-47D2-49F0-9A7E-F0541F5C393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F25965-EE13-439A-A0A2-5B7990F9CC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DB9E0E-5283-4D38-A9EF-0106F66DB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D00F-7634-48BE-A86E-31E6BE5E7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1742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91E14ED-D8A7-429E-8788-7F4463A9C1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8B3FD9-5119-4FDA-BDEE-E6DD3368DD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8F48E5-5A65-4683-8161-9C4E386B2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C375-47D2-49F0-9A7E-F0541F5C393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388206-A832-4304-B38F-4ABE1F7CE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A21758-5D33-482A-AD64-C2F5C4762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9FD00F-7634-48BE-A86E-31E6BE5E7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124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685BBD3-FC15-4AA0-9E4F-3760ED0803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E5CE04-7F4A-4367-A61F-D9949D56D0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759E7D-E2FE-4C4B-84FF-9CEAB1C76F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B1C375-47D2-49F0-9A7E-F0541F5C3931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386AC6-7ACB-4A0D-8D81-DA27011426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9C1023-2133-432A-A24E-50896ECBDF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9FD00F-7634-48BE-A86E-31E6BE5E76E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109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n insect&#10;&#10;Description automatically generated">
            <a:extLst>
              <a:ext uri="{FF2B5EF4-FFF2-40B4-BE49-F238E27FC236}">
                <a16:creationId xmlns:a16="http://schemas.microsoft.com/office/drawing/2014/main" id="{B4658FDC-DB83-49EF-88AD-E5418FFE90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7463" b="5746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80D29E-6C7D-4C94-84CE-7DD4E86EBE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69175" y="106958"/>
            <a:ext cx="4204137" cy="1342754"/>
          </a:xfr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400" b="1" dirty="0"/>
              <a:t>Insects 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Subtitle 2">
            <a:extLst>
              <a:ext uri="{FF2B5EF4-FFF2-40B4-BE49-F238E27FC236}">
                <a16:creationId xmlns:a16="http://schemas.microsoft.com/office/drawing/2014/main" id="{AF2D5E3D-703C-42AB-888E-6D2D9F2C3C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4320" y="3417573"/>
            <a:ext cx="4844217" cy="33334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Learning objective: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developing observational drawing skills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Success criteria: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I can draw from observation 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I can draw some details showing that I have looked many times at the photograph.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5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CED8567-694B-427A-9106-C5E6C31ADABC}"/>
              </a:ext>
            </a:extLst>
          </p:cNvPr>
          <p:cNvSpPr/>
          <p:nvPr/>
        </p:nvSpPr>
        <p:spPr>
          <a:xfrm>
            <a:off x="402520" y="106958"/>
            <a:ext cx="45641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US" sz="5400" b="0" cap="none" spc="0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art@stmatthias</a:t>
            </a:r>
            <a:endParaRPr lang="en-US" sz="5400" b="0" cap="none" spc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1F57D2-C8D8-44D7-8E8C-33174BECA5F0}"/>
              </a:ext>
            </a:extLst>
          </p:cNvPr>
          <p:cNvSpPr/>
          <p:nvPr/>
        </p:nvSpPr>
        <p:spPr>
          <a:xfrm>
            <a:off x="9589477" y="124450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Grasshopper</a:t>
            </a:r>
          </a:p>
          <a:p>
            <a:r>
              <a:rPr lang="en-GB" dirty="0"/>
              <a:t>by Edouard Martinet</a:t>
            </a:r>
          </a:p>
        </p:txBody>
      </p:sp>
    </p:spTree>
    <p:extLst>
      <p:ext uri="{BB962C8B-B14F-4D97-AF65-F5344CB8AC3E}">
        <p14:creationId xmlns:p14="http://schemas.microsoft.com/office/powerpoint/2010/main" val="3451966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D6C64-92EE-4AD5-9C70-8AB241570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/>
              <a:t>Insect art</a:t>
            </a:r>
          </a:p>
        </p:txBody>
      </p:sp>
      <p:graphicFrame>
        <p:nvGraphicFramePr>
          <p:cNvPr id="37" name="Content Placeholder 2">
            <a:extLst>
              <a:ext uri="{FF2B5EF4-FFF2-40B4-BE49-F238E27FC236}">
                <a16:creationId xmlns:a16="http://schemas.microsoft.com/office/drawing/2014/main" id="{489656B6-BD24-4101-824D-87EAD6992AA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2718335"/>
              </p:ext>
            </p:extLst>
          </p:nvPr>
        </p:nvGraphicFramePr>
        <p:xfrm>
          <a:off x="838200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99238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D6C64-92EE-4AD5-9C70-8AB241570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en-GB" dirty="0"/>
              <a:t>Insect art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445372-0C5A-4825-97E0-A48F5745A9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>
            <a:normAutofit fontScale="40000" lnSpcReduction="20000"/>
          </a:bodyPr>
          <a:lstStyle/>
          <a:p>
            <a:r>
              <a:rPr lang="en-GB" sz="2000" b="1" dirty="0"/>
              <a:t>Look at the art.</a:t>
            </a:r>
          </a:p>
          <a:p>
            <a:pPr>
              <a:lnSpc>
                <a:spcPct val="200000"/>
              </a:lnSpc>
            </a:pP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What can you see in the photograph?</a:t>
            </a:r>
          </a:p>
          <a:p>
            <a:pPr>
              <a:lnSpc>
                <a:spcPct val="200000"/>
              </a:lnSpc>
            </a:pP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Which colours are used?</a:t>
            </a:r>
          </a:p>
          <a:p>
            <a:pPr>
              <a:lnSpc>
                <a:spcPct val="200000"/>
              </a:lnSpc>
            </a:pP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When was it made?</a:t>
            </a:r>
          </a:p>
          <a:p>
            <a:pPr>
              <a:lnSpc>
                <a:spcPct val="200000"/>
              </a:lnSpc>
            </a:pP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What is it made of?</a:t>
            </a:r>
          </a:p>
          <a:p>
            <a:pPr>
              <a:lnSpc>
                <a:spcPct val="200000"/>
              </a:lnSpc>
            </a:pP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Why do you think the artist made it?</a:t>
            </a:r>
          </a:p>
          <a:p>
            <a:pPr>
              <a:lnSpc>
                <a:spcPct val="200000"/>
              </a:lnSpc>
            </a:pP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What kinds of insects can you see in the painting?</a:t>
            </a:r>
          </a:p>
          <a:p>
            <a:pPr>
              <a:lnSpc>
                <a:spcPct val="200000"/>
              </a:lnSpc>
            </a:pP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How does the image make you feel?</a:t>
            </a:r>
          </a:p>
          <a:p>
            <a:pPr>
              <a:lnSpc>
                <a:spcPct val="200000"/>
              </a:lnSpc>
            </a:pPr>
            <a:r>
              <a:rPr lang="en-GB" sz="2500" dirty="0">
                <a:latin typeface="Arial" panose="020B0604020202020204" pitchFamily="34" charset="0"/>
                <a:cs typeface="Arial" panose="020B0604020202020204" pitchFamily="34" charset="0"/>
              </a:rPr>
              <a:t>Which of the artworks would you have in your home? Why?</a:t>
            </a:r>
          </a:p>
          <a:p>
            <a:endParaRPr lang="en-GB" sz="2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2EAD0F-C335-4D3C-947D-1746C5C517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962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B7402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>
            <a:extLst>
              <a:ext uri="{FF2B5EF4-FFF2-40B4-BE49-F238E27FC236}">
                <a16:creationId xmlns:a16="http://schemas.microsoft.com/office/drawing/2014/main" id="{1F692140-268E-4AEB-8222-B0D6EE7FA743}"/>
              </a:ext>
            </a:extLst>
          </p:cNvPr>
          <p:cNvSpPr/>
          <p:nvPr/>
        </p:nvSpPr>
        <p:spPr>
          <a:xfrm>
            <a:off x="1359090" y="6039153"/>
            <a:ext cx="19174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Sharon Cummings</a:t>
            </a:r>
          </a:p>
        </p:txBody>
      </p:sp>
    </p:spTree>
    <p:extLst>
      <p:ext uri="{BB962C8B-B14F-4D97-AF65-F5344CB8AC3E}">
        <p14:creationId xmlns:p14="http://schemas.microsoft.com/office/powerpoint/2010/main" val="26431443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03EF2FB-0B7B-4F37-841E-8E12BE3ACA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2047" y="-226977"/>
            <a:ext cx="8745415" cy="641385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AED6C64-92EE-4AD5-9C70-8AB241570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430" y="172515"/>
            <a:ext cx="3668618" cy="133976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b">
            <a:normAutofit/>
          </a:bodyPr>
          <a:lstStyle/>
          <a:p>
            <a:r>
              <a:rPr lang="en-GB" dirty="0"/>
              <a:t>Insect art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445372-0C5A-4825-97E0-A48F5745A9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3431" y="1732762"/>
            <a:ext cx="7009692" cy="4952723"/>
          </a:xfrm>
        </p:spPr>
        <p:txBody>
          <a:bodyPr>
            <a:normAutofit/>
          </a:bodyPr>
          <a:lstStyle/>
          <a:p>
            <a:r>
              <a:rPr lang="en-GB" sz="1400" b="1" dirty="0">
                <a:latin typeface="Arial" panose="020B0604020202020204" pitchFamily="34" charset="0"/>
                <a:cs typeface="Arial" panose="020B0604020202020204" pitchFamily="34" charset="0"/>
              </a:rPr>
              <a:t>Look at the art.</a:t>
            </a:r>
          </a:p>
          <a:p>
            <a:pPr>
              <a:lnSpc>
                <a:spcPct val="20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What can you see in the photograph?</a:t>
            </a:r>
          </a:p>
          <a:p>
            <a:pPr>
              <a:lnSpc>
                <a:spcPct val="20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Which colours are used?</a:t>
            </a:r>
          </a:p>
          <a:p>
            <a:pPr>
              <a:lnSpc>
                <a:spcPct val="20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When was it made?</a:t>
            </a:r>
          </a:p>
          <a:p>
            <a:pPr>
              <a:lnSpc>
                <a:spcPct val="20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What is it made of?</a:t>
            </a:r>
          </a:p>
          <a:p>
            <a:pPr>
              <a:lnSpc>
                <a:spcPct val="20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Why do you think the artist made it?</a:t>
            </a:r>
          </a:p>
          <a:p>
            <a:pPr>
              <a:lnSpc>
                <a:spcPct val="20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What kinds of insects can you see in the painting?</a:t>
            </a:r>
          </a:p>
          <a:p>
            <a:pPr>
              <a:lnSpc>
                <a:spcPct val="20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How does the image make you feel?</a:t>
            </a:r>
          </a:p>
          <a:p>
            <a:pPr>
              <a:lnSpc>
                <a:spcPct val="200000"/>
              </a:lnSpc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Which of the artworks would you have in your home? Why?</a:t>
            </a:r>
          </a:p>
          <a:p>
            <a:endParaRPr lang="en-GB" sz="20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692140-268E-4AEB-8222-B0D6EE7FA743}"/>
              </a:ext>
            </a:extLst>
          </p:cNvPr>
          <p:cNvSpPr/>
          <p:nvPr/>
        </p:nvSpPr>
        <p:spPr>
          <a:xfrm>
            <a:off x="8957603" y="1086431"/>
            <a:ext cx="2636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Grasshopper</a:t>
            </a:r>
          </a:p>
          <a:p>
            <a:r>
              <a:rPr lang="en-GB" dirty="0"/>
              <a:t>by Edouard Martinet</a:t>
            </a:r>
          </a:p>
        </p:txBody>
      </p:sp>
    </p:spTree>
    <p:extLst>
      <p:ext uri="{BB962C8B-B14F-4D97-AF65-F5344CB8AC3E}">
        <p14:creationId xmlns:p14="http://schemas.microsoft.com/office/powerpoint/2010/main" val="17301741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65332-3B66-4327-A57B-96CCB1FAA5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485273" y="1082925"/>
            <a:ext cx="3204411" cy="1487738"/>
          </a:xfrm>
        </p:spPr>
        <p:txBody>
          <a:bodyPr/>
          <a:lstStyle/>
          <a:p>
            <a:r>
              <a:rPr lang="en-GB" dirty="0"/>
              <a:t>Drawing insects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5E52E04-8AD2-465B-93ED-F6B6DAFDC3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16200000">
            <a:off x="3696221" y="-686634"/>
            <a:ext cx="6373354" cy="8231268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701C780E-00B1-4B7A-A728-23B92F967AEC}"/>
              </a:ext>
            </a:extLst>
          </p:cNvPr>
          <p:cNvSpPr txBox="1">
            <a:spLocks/>
          </p:cNvSpPr>
          <p:nvPr/>
        </p:nvSpPr>
        <p:spPr>
          <a:xfrm rot="16200000">
            <a:off x="-14037" y="5053348"/>
            <a:ext cx="2261938" cy="8981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00" dirty="0"/>
              <a:t>Draw the missing half using LINE ONLY</a:t>
            </a:r>
          </a:p>
        </p:txBody>
      </p:sp>
    </p:spTree>
    <p:extLst>
      <p:ext uri="{BB962C8B-B14F-4D97-AF65-F5344CB8AC3E}">
        <p14:creationId xmlns:p14="http://schemas.microsoft.com/office/powerpoint/2010/main" val="21898118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B4ABC1-EFAC-471C-A94C-44C7A581E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21515" y="64336"/>
            <a:ext cx="2261938" cy="3364664"/>
          </a:xfrm>
        </p:spPr>
        <p:txBody>
          <a:bodyPr>
            <a:normAutofit fontScale="90000"/>
          </a:bodyPr>
          <a:lstStyle/>
          <a:p>
            <a:r>
              <a:rPr lang="en-GB" dirty="0"/>
              <a:t>Draw the missing half using LINE ONLY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1C344A93-C247-4A5C-9BB0-9F299B8D82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559" b="13066"/>
          <a:stretch/>
        </p:blipFill>
        <p:spPr>
          <a:xfrm>
            <a:off x="1997242" y="-789894"/>
            <a:ext cx="6689558" cy="7645113"/>
          </a:xfrm>
          <a:prstGeom prst="rect">
            <a:avLst/>
          </a:prstGeom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ABE4B8CB-2263-4674-96C4-4D1954AA135D}"/>
              </a:ext>
            </a:extLst>
          </p:cNvPr>
          <p:cNvSpPr/>
          <p:nvPr/>
        </p:nvSpPr>
        <p:spPr>
          <a:xfrm>
            <a:off x="360947" y="5221705"/>
            <a:ext cx="2622885" cy="141972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Can you use TONE to make it 3D?</a:t>
            </a:r>
          </a:p>
        </p:txBody>
      </p:sp>
    </p:spTree>
    <p:extLst>
      <p:ext uri="{BB962C8B-B14F-4D97-AF65-F5344CB8AC3E}">
        <p14:creationId xmlns:p14="http://schemas.microsoft.com/office/powerpoint/2010/main" val="26527268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259646-77DF-4F0C-BA8A-2457116C2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Drawing from observation</a:t>
            </a:r>
          </a:p>
        </p:txBody>
      </p:sp>
      <p:pic>
        <p:nvPicPr>
          <p:cNvPr id="8" name="Content Placeholder 7" descr="A close up of an animal&#10;&#10;Description automatically generated">
            <a:extLst>
              <a:ext uri="{FF2B5EF4-FFF2-40B4-BE49-F238E27FC236}">
                <a16:creationId xmlns:a16="http://schemas.microsoft.com/office/drawing/2014/main" id="{EDC41608-B796-4EA6-BA3F-EDF501C21D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472" y="1690688"/>
            <a:ext cx="4994680" cy="3531017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B67883CC-23FC-4220-A97E-EA965E0FD800}"/>
              </a:ext>
            </a:extLst>
          </p:cNvPr>
          <p:cNvSpPr/>
          <p:nvPr/>
        </p:nvSpPr>
        <p:spPr>
          <a:xfrm>
            <a:off x="347473" y="5468815"/>
            <a:ext cx="4994680" cy="107845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OBSERVE the basic SHAPES that make up the ant and draw.</a:t>
            </a:r>
          </a:p>
        </p:txBody>
      </p:sp>
      <p:graphicFrame>
        <p:nvGraphicFramePr>
          <p:cNvPr id="11" name="Table 11">
            <a:extLst>
              <a:ext uri="{FF2B5EF4-FFF2-40B4-BE49-F238E27FC236}">
                <a16:creationId xmlns:a16="http://schemas.microsoft.com/office/drawing/2014/main" id="{E4483F66-1426-4945-B815-0E2C59A2BF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2143617"/>
              </p:ext>
            </p:extLst>
          </p:nvPr>
        </p:nvGraphicFramePr>
        <p:xfrm>
          <a:off x="347473" y="1705751"/>
          <a:ext cx="4994679" cy="35159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64893">
                  <a:extLst>
                    <a:ext uri="{9D8B030D-6E8A-4147-A177-3AD203B41FA5}">
                      <a16:colId xmlns:a16="http://schemas.microsoft.com/office/drawing/2014/main" val="3240303401"/>
                    </a:ext>
                  </a:extLst>
                </a:gridCol>
                <a:gridCol w="1664893">
                  <a:extLst>
                    <a:ext uri="{9D8B030D-6E8A-4147-A177-3AD203B41FA5}">
                      <a16:colId xmlns:a16="http://schemas.microsoft.com/office/drawing/2014/main" val="1467603164"/>
                    </a:ext>
                  </a:extLst>
                </a:gridCol>
                <a:gridCol w="1664893">
                  <a:extLst>
                    <a:ext uri="{9D8B030D-6E8A-4147-A177-3AD203B41FA5}">
                      <a16:colId xmlns:a16="http://schemas.microsoft.com/office/drawing/2014/main" val="4254933996"/>
                    </a:ext>
                  </a:extLst>
                </a:gridCol>
              </a:tblGrid>
              <a:tr h="117198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80845061"/>
                  </a:ext>
                </a:extLst>
              </a:tr>
              <a:tr h="117198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0162907"/>
                  </a:ext>
                </a:extLst>
              </a:tr>
              <a:tr h="1171984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1030030"/>
                  </a:ext>
                </a:extLst>
              </a:tr>
            </a:tbl>
          </a:graphicData>
        </a:graphic>
      </p:graphicFrame>
      <p:pic>
        <p:nvPicPr>
          <p:cNvPr id="13" name="Picture 12">
            <a:extLst>
              <a:ext uri="{FF2B5EF4-FFF2-40B4-BE49-F238E27FC236}">
                <a16:creationId xmlns:a16="http://schemas.microsoft.com/office/drawing/2014/main" id="{211BF518-7617-4E91-968B-2253A9464A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0261" y="1679620"/>
            <a:ext cx="5023539" cy="3542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1402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299</Words>
  <Application>Microsoft Office PowerPoint</Application>
  <PresentationFormat>Widescreen</PresentationFormat>
  <Paragraphs>47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Insects </vt:lpstr>
      <vt:lpstr>Insect art</vt:lpstr>
      <vt:lpstr>Insect art</vt:lpstr>
      <vt:lpstr>Insect art</vt:lpstr>
      <vt:lpstr>Drawing insects</vt:lpstr>
      <vt:lpstr>Draw the missing half using LINE ONLY</vt:lpstr>
      <vt:lpstr>Drawing from observation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Insects</dc:title>
  <dc:creator>julie caswell</dc:creator>
  <cp:lastModifiedBy>julie caswell</cp:lastModifiedBy>
  <cp:revision>4</cp:revision>
  <dcterms:created xsi:type="dcterms:W3CDTF">2020-04-29T09:34:26Z</dcterms:created>
  <dcterms:modified xsi:type="dcterms:W3CDTF">2020-04-29T09:57:38Z</dcterms:modified>
</cp:coreProperties>
</file>