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21"/>
  </p:notesMasterIdLst>
  <p:sldIdLst>
    <p:sldId id="260" r:id="rId2"/>
    <p:sldId id="261" r:id="rId3"/>
    <p:sldId id="335" r:id="rId4"/>
    <p:sldId id="337" r:id="rId5"/>
    <p:sldId id="336" r:id="rId6"/>
    <p:sldId id="339" r:id="rId7"/>
    <p:sldId id="340" r:id="rId8"/>
    <p:sldId id="338" r:id="rId9"/>
    <p:sldId id="358" r:id="rId10"/>
    <p:sldId id="343" r:id="rId11"/>
    <p:sldId id="342" r:id="rId12"/>
    <p:sldId id="345" r:id="rId13"/>
    <p:sldId id="346" r:id="rId14"/>
    <p:sldId id="347" r:id="rId15"/>
    <p:sldId id="349" r:id="rId16"/>
    <p:sldId id="348" r:id="rId17"/>
    <p:sldId id="350" r:id="rId18"/>
    <p:sldId id="352" r:id="rId19"/>
    <p:sldId id="357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lear Sans" panose="020B0604020202020204" charset="0"/>
      <p:regular r:id="rId26"/>
      <p:bold r:id="rId27"/>
      <p:italic r:id="rId28"/>
      <p:boldItalic r:id="rId29"/>
    </p:embeddedFont>
    <p:embeddedFont>
      <p:font typeface="Sassoon Infant Rg" panose="02000503030000020003" charset="0"/>
      <p:regular r:id="rId30"/>
      <p:bold r:id="rId31"/>
    </p:embeddedFont>
    <p:embeddedFont>
      <p:font typeface="Twinkl Light" pitchFamily="2" charset="0"/>
      <p:regular r:id="rId32"/>
    </p:embeddedFont>
    <p:embeddedFont>
      <p:font typeface="Twinkl SemiBold" pitchFamily="2" charset="0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 Ligh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 Ligh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42">
          <p15:clr>
            <a:srgbClr val="A4A3A4"/>
          </p15:clr>
        </p15:guide>
        <p15:guide id="2" pos="2925">
          <p15:clr>
            <a:srgbClr val="A4A3A4"/>
          </p15:clr>
        </p15:guide>
        <p15:guide id="3" orient="horz" pos="2273">
          <p15:clr>
            <a:srgbClr val="A4A3A4"/>
          </p15:clr>
        </p15:guide>
        <p15:guide id="4" orient="horz" pos="278">
          <p15:clr>
            <a:srgbClr val="A4A3A4"/>
          </p15:clr>
        </p15:guide>
        <p15:guide id="5" pos="5465">
          <p15:clr>
            <a:srgbClr val="A4A3A4"/>
          </p15:clr>
        </p15:guide>
        <p15:guide id="6" pos="295">
          <p15:clr>
            <a:srgbClr val="A4A3A4"/>
          </p15:clr>
        </p15:guide>
        <p15:guide id="7" pos="5329">
          <p15:clr>
            <a:srgbClr val="A4A3A4"/>
          </p15:clr>
        </p15:guide>
        <p15:guide id="8" pos="431">
          <p15:clr>
            <a:srgbClr val="A4A3A4"/>
          </p15:clr>
        </p15:guide>
        <p15:guide id="9" orient="horz" pos="2795">
          <p15:clr>
            <a:srgbClr val="A4A3A4"/>
          </p15:clr>
        </p15:guide>
        <p15:guide id="10" orient="horz" pos="459">
          <p15:clr>
            <a:srgbClr val="A4A3A4"/>
          </p15:clr>
        </p15:guide>
        <p15:guide id="11" orient="horz" pos="3884">
          <p15:clr>
            <a:srgbClr val="A4A3A4"/>
          </p15:clr>
        </p15:guide>
        <p15:guide id="12" pos="5397">
          <p15:clr>
            <a:srgbClr val="A4A3A4"/>
          </p15:clr>
        </p15:guide>
        <p15:guide id="13" orient="horz" pos="3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95A3"/>
    <a:srgbClr val="FFFFFF"/>
    <a:srgbClr val="65BA5E"/>
    <a:srgbClr val="31B7BC"/>
    <a:srgbClr val="F0821A"/>
    <a:srgbClr val="87BD31"/>
    <a:srgbClr val="4D533B"/>
    <a:srgbClr val="B2D30B"/>
    <a:srgbClr val="639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61" d="100"/>
          <a:sy n="161" d="100"/>
        </p:scale>
        <p:origin x="150" y="642"/>
      </p:cViewPr>
      <p:guideLst>
        <p:guide orient="horz" pos="4042"/>
        <p:guide pos="2925"/>
        <p:guide orient="horz" pos="2273"/>
        <p:guide orient="horz" pos="278"/>
        <p:guide pos="5465"/>
        <p:guide pos="295"/>
        <p:guide pos="5329"/>
        <p:guide pos="431"/>
        <p:guide orient="horz" pos="2795"/>
        <p:guide orient="horz" pos="459"/>
        <p:guide orient="horz" pos="3884"/>
        <p:guide pos="5397"/>
        <p:guide orient="horz" pos="3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customXml" Target="../customXml/item2.xml"/><Relationship Id="rId21" Type="http://schemas.openxmlformats.org/officeDocument/2006/relationships/notesMaster" Target="notesMasters/notesMaster1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ableStyles" Target="tableStyles.xml"/><Relationship Id="rId40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423C74F-8096-428D-8DBC-982DC531893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D93AD0-1EDC-42C3-AB6F-27A1774F136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BC0EC6-36F0-46FD-9B30-BE9B62979B05}" type="datetimeFigureOut">
              <a:rPr lang="en-GB"/>
              <a:pPr>
                <a:defRPr/>
              </a:pPr>
              <a:t>12/01/2021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E38F9C9-8135-4904-9C9F-0D9A32CF5C2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D02859B-4C83-4B9A-9A45-AE69E0B9AD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72D88E-75E4-4263-AF94-4555A065A49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BF9AE-EBF5-4212-931D-1B8F85A8BA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FA8B23C6-E846-4DEB-9F11-F028109F1C4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1">
            <a:extLst>
              <a:ext uri="{FF2B5EF4-FFF2-40B4-BE49-F238E27FC236}">
                <a16:creationId xmlns:a16="http://schemas.microsoft.com/office/drawing/2014/main" id="{1F67A6C5-614A-4F22-B6BA-D41998650257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437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C9CBC212-15D1-41E1-BB51-21CE65401C17}"/>
              </a:ext>
            </a:extLst>
          </p:cNvPr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862DCC2-1EF7-4F48-9217-678A0041667E}"/>
              </a:ext>
            </a:extLst>
          </p:cNvPr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5204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176EE8-52A6-457D-AD4D-4A48CD4A03F2}"/>
              </a:ext>
            </a:extLst>
          </p:cNvPr>
          <p:cNvSpPr/>
          <p:nvPr userDrawn="1"/>
        </p:nvSpPr>
        <p:spPr bwMode="auto">
          <a:xfrm>
            <a:off x="479425" y="814388"/>
            <a:ext cx="8196263" cy="2311400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8953F9B-F66C-48E2-B647-2A3BF8D682F0}"/>
              </a:ext>
            </a:extLst>
          </p:cNvPr>
          <p:cNvSpPr/>
          <p:nvPr userDrawn="1"/>
        </p:nvSpPr>
        <p:spPr bwMode="auto">
          <a:xfrm>
            <a:off x="479425" y="3429000"/>
            <a:ext cx="8196263" cy="27019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396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94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8B20B51-2253-419E-BE74-65FDE7F8EB89}"/>
              </a:ext>
            </a:extLst>
          </p:cNvPr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61260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1">
            <a:extLst>
              <a:ext uri="{FF2B5EF4-FFF2-40B4-BE49-F238E27FC236}">
                <a16:creationId xmlns:a16="http://schemas.microsoft.com/office/drawing/2014/main" id="{5EB501A9-543B-4240-BECC-FF56BF1DDA01}"/>
              </a:ext>
            </a:extLst>
          </p:cNvPr>
          <p:cNvSpPr>
            <a:spLocks noChangeAspect="1"/>
          </p:cNvSpPr>
          <p:nvPr userDrawn="1"/>
        </p:nvSpPr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1104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28" r:id="rId4"/>
    <p:sldLayoutId id="2147483732" r:id="rId5"/>
    <p:sldLayoutId id="2147483733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turtleacademy.com/playground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21A3514-EFE1-49E6-8620-5C93064D833D}"/>
              </a:ext>
            </a:extLst>
          </p:cNvPr>
          <p:cNvSpPr/>
          <p:nvPr/>
        </p:nvSpPr>
        <p:spPr>
          <a:xfrm>
            <a:off x="473075" y="690563"/>
            <a:ext cx="8196263" cy="1816100"/>
          </a:xfrm>
          <a:prstGeom prst="rect">
            <a:avLst/>
          </a:prstGeom>
          <a:solidFill>
            <a:srgbClr val="4095A3">
              <a:alpha val="92941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8195" name="Title 7">
            <a:extLst>
              <a:ext uri="{FF2B5EF4-FFF2-40B4-BE49-F238E27FC236}">
                <a16:creationId xmlns:a16="http://schemas.microsoft.com/office/drawing/2014/main" id="{E7505E9B-4493-406F-A012-73A3A292EAAB}"/>
              </a:ext>
            </a:extLst>
          </p:cNvPr>
          <p:cNvSpPr>
            <a:spLocks/>
          </p:cNvSpPr>
          <p:nvPr/>
        </p:nvSpPr>
        <p:spPr bwMode="auto">
          <a:xfrm>
            <a:off x="698500" y="796925"/>
            <a:ext cx="7761288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3500" dirty="0">
                <a:solidFill>
                  <a:schemeClr val="bg1"/>
                </a:solidFill>
                <a:latin typeface="+mn-lt"/>
                <a:cs typeface="Clear Sans Medium" panose="020B0603030202020304" pitchFamily="34" charset="0"/>
              </a:rPr>
              <a:t>Flowcharts and Pseudocode</a:t>
            </a:r>
            <a:br>
              <a:rPr lang="en-GB" altLang="en-US" sz="3500" b="1" dirty="0">
                <a:solidFill>
                  <a:schemeClr val="bg1"/>
                </a:solidFill>
                <a:latin typeface="Twinkl Light" pitchFamily="2" charset="0"/>
                <a:cs typeface="Clear Sans Medium" panose="020B0603030202020304" pitchFamily="34" charset="0"/>
              </a:rPr>
            </a:br>
            <a:r>
              <a:rPr lang="en-GB" altLang="en-US" sz="3500" dirty="0">
                <a:solidFill>
                  <a:schemeClr val="bg1"/>
                </a:solidFill>
                <a:latin typeface="+mj-lt"/>
                <a:cs typeface="Clear Sans Medium" panose="020B0603030202020304" pitchFamily="34" charset="0"/>
              </a:rPr>
              <a:t>Lesson One</a:t>
            </a:r>
            <a:endParaRPr lang="en-GB" altLang="en-US" sz="3500" dirty="0">
              <a:solidFill>
                <a:schemeClr val="bg1"/>
              </a:solidFill>
              <a:latin typeface="+mj-lt"/>
              <a:cs typeface="Clear Sans" panose="020B05030302020203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15">
            <a:extLst>
              <a:ext uri="{FF2B5EF4-FFF2-40B4-BE49-F238E27FC236}">
                <a16:creationId xmlns:a16="http://schemas.microsoft.com/office/drawing/2014/main" id="{9A61CF8A-96F7-4BD4-B859-2CE0FD6993EE}"/>
              </a:ext>
            </a:extLst>
          </p:cNvPr>
          <p:cNvSpPr txBox="1">
            <a:spLocks/>
          </p:cNvSpPr>
          <p:nvPr/>
        </p:nvSpPr>
        <p:spPr bwMode="auto">
          <a:xfrm>
            <a:off x="684213" y="3568700"/>
            <a:ext cx="7775575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sz="1600">
                <a:solidFill>
                  <a:srgbClr val="1C1C1C"/>
                </a:solidFill>
              </a:rPr>
              <a:t>To know what we mean by an algorithm.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sz="1600">
                <a:solidFill>
                  <a:srgbClr val="1C1C1C"/>
                </a:solidFill>
              </a:rPr>
              <a:t>To be able to recognise flowchart symbols.</a:t>
            </a:r>
          </a:p>
          <a:p>
            <a: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sz="1600">
                <a:solidFill>
                  <a:srgbClr val="1C1C1C"/>
                </a:solidFill>
              </a:rPr>
              <a:t>To use flowcharts to create algorithms and solve problems.</a:t>
            </a:r>
          </a:p>
        </p:txBody>
      </p:sp>
      <p:sp>
        <p:nvSpPr>
          <p:cNvPr id="8195" name="Content Placeholder 15">
            <a:extLst>
              <a:ext uri="{FF2B5EF4-FFF2-40B4-BE49-F238E27FC236}">
                <a16:creationId xmlns:a16="http://schemas.microsoft.com/office/drawing/2014/main" id="{9534EDB3-A086-4DAD-9E87-EE2C12AA61CB}"/>
              </a:ext>
            </a:extLst>
          </p:cNvPr>
          <p:cNvSpPr txBox="1">
            <a:spLocks/>
          </p:cNvSpPr>
          <p:nvPr/>
        </p:nvSpPr>
        <p:spPr bwMode="auto">
          <a:xfrm>
            <a:off x="684213" y="1506538"/>
            <a:ext cx="77755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cs typeface="Arial" panose="020B0604020202020204" pitchFamily="34" charset="0"/>
              </a:rPr>
              <a:t>To be able to use flowcharts and computer algorithms to solve real life problems</a:t>
            </a:r>
          </a:p>
        </p:txBody>
      </p:sp>
      <p:sp>
        <p:nvSpPr>
          <p:cNvPr id="8196" name="Content Placeholder 15">
            <a:extLst>
              <a:ext uri="{FF2B5EF4-FFF2-40B4-BE49-F238E27FC236}">
                <a16:creationId xmlns:a16="http://schemas.microsoft.com/office/drawing/2014/main" id="{AA0FF138-BF6E-4197-B179-D5556B1CF376}"/>
              </a:ext>
            </a:extLst>
          </p:cNvPr>
          <p:cNvSpPr txBox="1">
            <a:spLocks/>
          </p:cNvSpPr>
          <p:nvPr/>
        </p:nvSpPr>
        <p:spPr bwMode="auto">
          <a:xfrm>
            <a:off x="479425" y="728663"/>
            <a:ext cx="819626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rgbClr val="4095A3"/>
                </a:solidFill>
                <a:latin typeface="Twinkl SemiBold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Learning Objective</a:t>
            </a:r>
          </a:p>
        </p:txBody>
      </p:sp>
      <p:sp>
        <p:nvSpPr>
          <p:cNvPr id="8197" name="Content Placeholder 15">
            <a:extLst>
              <a:ext uri="{FF2B5EF4-FFF2-40B4-BE49-F238E27FC236}">
                <a16:creationId xmlns:a16="http://schemas.microsoft.com/office/drawing/2014/main" id="{6F72FC01-4C72-46F8-B101-1B09A4FFD1B2}"/>
              </a:ext>
            </a:extLst>
          </p:cNvPr>
          <p:cNvSpPr txBox="1">
            <a:spLocks/>
          </p:cNvSpPr>
          <p:nvPr/>
        </p:nvSpPr>
        <p:spPr bwMode="auto">
          <a:xfrm>
            <a:off x="479425" y="2789238"/>
            <a:ext cx="8196263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52000" tIns="216000" rIns="252000" bIns="180000"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3600">
                <a:solidFill>
                  <a:srgbClr val="4095A3"/>
                </a:solidFill>
                <a:latin typeface="Twinkl SemiBold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Success Criteria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1F0D4B-1D06-4165-A7CA-0F6A698FBE1F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Traffic Lights Teaser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54A126F-E710-48C6-B18F-9BAD62024DDC}"/>
              </a:ext>
            </a:extLst>
          </p:cNvPr>
          <p:cNvGrpSpPr>
            <a:grpSpLocks/>
          </p:cNvGrpSpPr>
          <p:nvPr/>
        </p:nvGrpSpPr>
        <p:grpSpPr bwMode="auto">
          <a:xfrm>
            <a:off x="6945313" y="5803900"/>
            <a:ext cx="1511300" cy="396875"/>
            <a:chOff x="6946014" y="5803839"/>
            <a:chExt cx="1510857" cy="396936"/>
          </a:xfrm>
        </p:grpSpPr>
        <p:sp>
          <p:nvSpPr>
            <p:cNvPr id="4" name="Arrow: Right 3">
              <a:extLst>
                <a:ext uri="{FF2B5EF4-FFF2-40B4-BE49-F238E27FC236}">
                  <a16:creationId xmlns:a16="http://schemas.microsoft.com/office/drawing/2014/main" id="{064ABD99-DDEA-4C36-B848-5914958CB0C3}"/>
                </a:ext>
              </a:extLst>
            </p:cNvPr>
            <p:cNvSpPr/>
            <p:nvPr/>
          </p:nvSpPr>
          <p:spPr>
            <a:xfrm>
              <a:off x="7601459" y="5803839"/>
              <a:ext cx="855412" cy="396936"/>
            </a:xfrm>
            <a:prstGeom prst="rightArrow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7" name="TextBox 15">
              <a:extLst>
                <a:ext uri="{FF2B5EF4-FFF2-40B4-BE49-F238E27FC236}">
                  <a16:creationId xmlns:a16="http://schemas.microsoft.com/office/drawing/2014/main" id="{27860288-CE22-437F-963F-1939D55971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6014" y="5809147"/>
              <a:ext cx="731314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Next</a:t>
              </a:r>
            </a:p>
          </p:txBody>
        </p:sp>
      </p:grpSp>
      <p:sp>
        <p:nvSpPr>
          <p:cNvPr id="9220" name="TextBox 5">
            <a:extLst>
              <a:ext uri="{FF2B5EF4-FFF2-40B4-BE49-F238E27FC236}">
                <a16:creationId xmlns:a16="http://schemas.microsoft.com/office/drawing/2014/main" id="{04B7B172-9B20-42BB-9EA8-64AC34BDD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4100" y="2328863"/>
            <a:ext cx="6135688" cy="63817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r"/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Flo the hedgehog needs to cross the road to see her flat mates. </a:t>
            </a:r>
            <a:b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She needs your help to get across safely!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4A3F5C-AF64-45F0-8E72-4CFDE8DB7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090988"/>
            <a:ext cx="7519987" cy="638175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To get across she needs to know the correct traffic lights sequence.</a:t>
            </a:r>
          </a:p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What is the correct sequence?</a:t>
            </a:r>
          </a:p>
        </p:txBody>
      </p:sp>
      <p:sp>
        <p:nvSpPr>
          <p:cNvPr id="9222" name="Picture 27">
            <a:extLst>
              <a:ext uri="{FF2B5EF4-FFF2-40B4-BE49-F238E27FC236}">
                <a16:creationId xmlns:a16="http://schemas.microsoft.com/office/drawing/2014/main" id="{77E0CCFC-2E9B-4D07-BBB1-8F5FD308FDAD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503238" y="1962150"/>
            <a:ext cx="2370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9223" name="Picture 12">
            <a:extLst>
              <a:ext uri="{FF2B5EF4-FFF2-40B4-BE49-F238E27FC236}">
                <a16:creationId xmlns:a16="http://schemas.microsoft.com/office/drawing/2014/main" id="{D6712FFF-C581-4779-9844-45F9B43A0567}"/>
              </a:ext>
            </a:extLst>
          </p:cNvPr>
          <p:cNvSpPr>
            <a:spLocks noChangeAspect="1"/>
          </p:cNvSpPr>
          <p:nvPr/>
        </p:nvSpPr>
        <p:spPr bwMode="auto">
          <a:xfrm>
            <a:off x="6945313" y="3311525"/>
            <a:ext cx="2198687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pic>
        <p:nvPicPr>
          <p:cNvPr id="9224" name="Picture 5">
            <a:extLst>
              <a:ext uri="{FF2B5EF4-FFF2-40B4-BE49-F238E27FC236}">
                <a16:creationId xmlns:a16="http://schemas.microsoft.com/office/drawing/2014/main" id="{E291F002-96A4-4307-B40E-8F0DF2BA5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847850"/>
            <a:ext cx="2465388" cy="187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8">
            <a:extLst>
              <a:ext uri="{FF2B5EF4-FFF2-40B4-BE49-F238E27FC236}">
                <a16:creationId xmlns:a16="http://schemas.microsoft.com/office/drawing/2014/main" id="{2D9E906C-436B-4504-8CD4-19978965B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425" y="3343275"/>
            <a:ext cx="218757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8471A7D-41A3-4386-86E3-4FAD3C5F0ED1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Traffic Lights Teaser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0244" name="Picture 2">
            <a:extLst>
              <a:ext uri="{FF2B5EF4-FFF2-40B4-BE49-F238E27FC236}">
                <a16:creationId xmlns:a16="http://schemas.microsoft.com/office/drawing/2014/main" id="{A954501F-1D75-4EF2-B3EE-036D265A5F30}"/>
              </a:ext>
            </a:extLst>
          </p:cNvPr>
          <p:cNvSpPr>
            <a:spLocks noChangeAspect="1"/>
          </p:cNvSpPr>
          <p:nvPr/>
        </p:nvSpPr>
        <p:spPr bwMode="auto">
          <a:xfrm>
            <a:off x="7843838" y="600075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0245" name="Picture 6">
            <a:extLst>
              <a:ext uri="{FF2B5EF4-FFF2-40B4-BE49-F238E27FC236}">
                <a16:creationId xmlns:a16="http://schemas.microsoft.com/office/drawing/2014/main" id="{3DCBF20C-E718-421C-BC6C-998931000048}"/>
              </a:ext>
            </a:extLst>
          </p:cNvPr>
          <p:cNvSpPr>
            <a:spLocks noChangeAspect="1"/>
          </p:cNvSpPr>
          <p:nvPr/>
        </p:nvSpPr>
        <p:spPr bwMode="auto">
          <a:xfrm>
            <a:off x="2005013" y="5527675"/>
            <a:ext cx="1217612" cy="121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0246" name="Picture 9">
            <a:extLst>
              <a:ext uri="{FF2B5EF4-FFF2-40B4-BE49-F238E27FC236}">
                <a16:creationId xmlns:a16="http://schemas.microsoft.com/office/drawing/2014/main" id="{14A28BD4-6AAA-48A8-BAF4-3877B891A464}"/>
              </a:ext>
            </a:extLst>
          </p:cNvPr>
          <p:cNvSpPr>
            <a:spLocks noChangeAspect="1"/>
          </p:cNvSpPr>
          <p:nvPr/>
        </p:nvSpPr>
        <p:spPr bwMode="auto">
          <a:xfrm>
            <a:off x="4983163" y="5307013"/>
            <a:ext cx="1438275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0247" name="TextBox 11">
            <a:extLst>
              <a:ext uri="{FF2B5EF4-FFF2-40B4-BE49-F238E27FC236}">
                <a16:creationId xmlns:a16="http://schemas.microsoft.com/office/drawing/2014/main" id="{D84CAE55-C64B-45AE-BDAD-EFC36CF40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371600"/>
            <a:ext cx="77755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Let’s start with the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Green light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, what comes next? Is it …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45D2CA6-3217-4AAE-B906-0D620F1B547D}"/>
              </a:ext>
            </a:extLst>
          </p:cNvPr>
          <p:cNvCxnSpPr/>
          <p:nvPr/>
        </p:nvCxnSpPr>
        <p:spPr>
          <a:xfrm>
            <a:off x="684213" y="1762125"/>
            <a:ext cx="7775575" cy="0"/>
          </a:xfrm>
          <a:prstGeom prst="line">
            <a:avLst/>
          </a:prstGeom>
          <a:ln w="19050">
            <a:solidFill>
              <a:srgbClr val="4095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F182CE88-DFB7-4768-85A8-E35F4AC296A7}"/>
              </a:ext>
            </a:extLst>
          </p:cNvPr>
          <p:cNvGrpSpPr/>
          <p:nvPr/>
        </p:nvGrpSpPr>
        <p:grpSpPr>
          <a:xfrm>
            <a:off x="684213" y="1928813"/>
            <a:ext cx="5264150" cy="277812"/>
            <a:chOff x="684213" y="1928813"/>
            <a:chExt cx="5264150" cy="277812"/>
          </a:xfrm>
        </p:grpSpPr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A484E313-8B91-4A7A-8645-8958624D83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9213" y="1928813"/>
              <a:ext cx="4629150" cy="277812"/>
              <a:chOff x="1319204" y="1928063"/>
              <a:chExt cx="4629245" cy="278242"/>
            </a:xfrm>
          </p:grpSpPr>
          <p:sp>
            <p:nvSpPr>
              <p:cNvPr id="10324" name="TextBox 17">
                <a:extLst>
                  <a:ext uri="{FF2B5EF4-FFF2-40B4-BE49-F238E27FC236}">
                    <a16:creationId xmlns:a16="http://schemas.microsoft.com/office/drawing/2014/main" id="{31214A4E-649E-4311-A130-D015EB99470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84874" y="1928063"/>
                <a:ext cx="863575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Green</a:t>
                </a:r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667D99B8-8242-4A6B-AD7D-A802E3C839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35559" y="2067979"/>
                <a:ext cx="512774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D713A47-6AE0-487B-8F45-D172C8012F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6734" y="1928063"/>
                <a:ext cx="863618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A24F09EC-9DC5-4500-B372-D01FDDEA7B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2224" y="2067979"/>
                <a:ext cx="511185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328" name="TextBox 16">
                <a:extLst>
                  <a:ext uri="{FF2B5EF4-FFF2-40B4-BE49-F238E27FC236}">
                    <a16:creationId xmlns:a16="http://schemas.microsoft.com/office/drawing/2014/main" id="{01B70181-A2BF-4344-B019-E64116B7566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69578" y="1928063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D2DCFCEA-140B-4E77-8666-024A3F1EC7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4127" y="2067979"/>
                <a:ext cx="512773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D1017CA9-A342-44AB-82D0-278EF64FFD8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2125" y="1928063"/>
                <a:ext cx="863618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70CD34A3-E9E7-4FC7-9245-823225413C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9204" y="2067979"/>
                <a:ext cx="511185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753D367-5488-49B5-862F-83768962FC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1928813"/>
              <a:ext cx="863600" cy="27781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16ED0A53-9230-4888-B284-60921A639DED}"/>
              </a:ext>
            </a:extLst>
          </p:cNvPr>
          <p:cNvGrpSpPr/>
          <p:nvPr/>
        </p:nvGrpSpPr>
        <p:grpSpPr>
          <a:xfrm>
            <a:off x="684213" y="2431189"/>
            <a:ext cx="4156075" cy="279400"/>
            <a:chOff x="684213" y="2344738"/>
            <a:chExt cx="4156075" cy="279400"/>
          </a:xfrm>
        </p:grpSpPr>
        <p:grpSp>
          <p:nvGrpSpPr>
            <p:cNvPr id="122" name="Group 121">
              <a:extLst>
                <a:ext uri="{FF2B5EF4-FFF2-40B4-BE49-F238E27FC236}">
                  <a16:creationId xmlns:a16="http://schemas.microsoft.com/office/drawing/2014/main" id="{4C707658-A6B8-4703-BC73-64B42009CF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9213" y="2344738"/>
              <a:ext cx="3521075" cy="279400"/>
              <a:chOff x="1319204" y="2345374"/>
              <a:chExt cx="3521598" cy="278242"/>
            </a:xfrm>
          </p:grpSpPr>
          <p:sp>
            <p:nvSpPr>
              <p:cNvPr id="10318" name="TextBox 27">
                <a:extLst>
                  <a:ext uri="{FF2B5EF4-FFF2-40B4-BE49-F238E27FC236}">
                    <a16:creationId xmlns:a16="http://schemas.microsoft.com/office/drawing/2014/main" id="{968C2F8A-91ED-4696-B48A-2F4A3504515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7227" y="2345374"/>
                <a:ext cx="863575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Green</a:t>
                </a:r>
              </a:p>
            </p:txBody>
          </p: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A90DDD5A-2AA8-4669-8ABE-B5F03A04AB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69" y="2484495"/>
                <a:ext cx="512839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97401F8-E6B2-44E1-9BB2-2C06D081DCB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68834" y="2345374"/>
                <a:ext cx="863728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A0DEA7DE-9A6E-40F0-91DE-83B7368838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4268" y="2484495"/>
                <a:ext cx="512838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322" name="TextBox 26">
                <a:extLst>
                  <a:ext uri="{FF2B5EF4-FFF2-40B4-BE49-F238E27FC236}">
                    <a16:creationId xmlns:a16="http://schemas.microsoft.com/office/drawing/2014/main" id="{317FF922-AED6-41CC-8B3D-2966467D426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1930" y="2345374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9046AB15-2F1A-44BF-A56C-4103A5C473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9204" y="2484495"/>
                <a:ext cx="511251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DC1984E-10EC-47B4-B454-8CA609F7D1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2344738"/>
              <a:ext cx="863600" cy="27940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1B6FDE6-80D4-4CE7-A9AF-9594393CB253}"/>
              </a:ext>
            </a:extLst>
          </p:cNvPr>
          <p:cNvGrpSpPr/>
          <p:nvPr/>
        </p:nvGrpSpPr>
        <p:grpSpPr>
          <a:xfrm>
            <a:off x="684213" y="3439117"/>
            <a:ext cx="4156075" cy="280988"/>
            <a:chOff x="684213" y="3184525"/>
            <a:chExt cx="4156075" cy="280988"/>
          </a:xfrm>
        </p:grpSpPr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9116C748-5B95-49F0-A572-7835BB04D1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9213" y="3184525"/>
              <a:ext cx="3521075" cy="280988"/>
              <a:chOff x="1319204" y="3184868"/>
              <a:chExt cx="3521598" cy="280095"/>
            </a:xfrm>
          </p:grpSpPr>
          <p:sp>
            <p:nvSpPr>
              <p:cNvPr id="10300" name="TextBox 71">
                <a:extLst>
                  <a:ext uri="{FF2B5EF4-FFF2-40B4-BE49-F238E27FC236}">
                    <a16:creationId xmlns:a16="http://schemas.microsoft.com/office/drawing/2014/main" id="{6AD2DC60-DBA3-49D7-B3CB-8C7B822B138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7227" y="3184868"/>
                <a:ext cx="863575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Green</a:t>
                </a:r>
              </a:p>
            </p:txBody>
          </p: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0FD90B74-4D2B-41F8-8273-5F770CD41E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0919" y="3324124"/>
                <a:ext cx="512839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302" name="TextBox 70">
                <a:extLst>
                  <a:ext uri="{FF2B5EF4-FFF2-40B4-BE49-F238E27FC236}">
                    <a16:creationId xmlns:a16="http://schemas.microsoft.com/office/drawing/2014/main" id="{52651E7F-D03D-407B-88AA-A9D1FB09A8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69578" y="3186721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A68E900D-2087-4A6B-8D23-F720F435E9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17917" y="3324124"/>
                <a:ext cx="512838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65BF891-EEC7-4DCB-9B74-41C1CFC83C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2182" y="3186451"/>
                <a:ext cx="863728" cy="27851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1F7AF084-A34B-4B12-B48D-A9C58ABF6D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9204" y="3324124"/>
                <a:ext cx="511251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72DA6F3-F741-4ED3-9394-3C726A03E6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3186113"/>
              <a:ext cx="863600" cy="27781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</p:grpSp>
      <p:grpSp>
        <p:nvGrpSpPr>
          <p:cNvPr id="10263" name="Group 119" hidden="1">
            <a:extLst>
              <a:ext uri="{FF2B5EF4-FFF2-40B4-BE49-F238E27FC236}">
                <a16:creationId xmlns:a16="http://schemas.microsoft.com/office/drawing/2014/main" id="{C1994705-9ED1-40A9-9C78-FAF5D82610AF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3627438"/>
            <a:ext cx="6348412" cy="279400"/>
            <a:chOff x="684214" y="5266200"/>
            <a:chExt cx="6347846" cy="280267"/>
          </a:xfrm>
        </p:grpSpPr>
        <p:sp>
          <p:nvSpPr>
            <p:cNvPr id="10264" name="TextBox 108">
              <a:extLst>
                <a:ext uri="{FF2B5EF4-FFF2-40B4-BE49-F238E27FC236}">
                  <a16:creationId xmlns:a16="http://schemas.microsoft.com/office/drawing/2014/main" id="{C71278E3-03F9-4ED7-BBD8-7E1975CAC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8485" y="5266200"/>
              <a:ext cx="863575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D3A7A0B1-6735-4770-8620-6DC9990E4061}"/>
                </a:ext>
              </a:extLst>
            </p:cNvPr>
            <p:cNvCxnSpPr>
              <a:cxnSpLocks/>
            </p:cNvCxnSpPr>
            <p:nvPr/>
          </p:nvCxnSpPr>
          <p:spPr>
            <a:xfrm>
              <a:off x="5722490" y="5406334"/>
              <a:ext cx="512716" cy="0"/>
            </a:xfrm>
            <a:prstGeom prst="line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66" name="TextBox 110">
              <a:extLst>
                <a:ext uri="{FF2B5EF4-FFF2-40B4-BE49-F238E27FC236}">
                  <a16:creationId xmlns:a16="http://schemas.microsoft.com/office/drawing/2014/main" id="{BCA5C9D6-55B4-4ADF-A833-EBB1B31AE0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9996" y="5267094"/>
              <a:ext cx="125684" cy="278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&amp;</a:t>
              </a:r>
            </a:p>
          </p:txBody>
        </p:sp>
        <p:sp>
          <p:nvSpPr>
            <p:cNvPr id="10267" name="TextBox 111">
              <a:extLst>
                <a:ext uri="{FF2B5EF4-FFF2-40B4-BE49-F238E27FC236}">
                  <a16:creationId xmlns:a16="http://schemas.microsoft.com/office/drawing/2014/main" id="{5F117B45-4E4C-4D2A-AEC3-C6B2A8DE80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4874" y="5267094"/>
              <a:ext cx="863576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Amber</a:t>
              </a:r>
            </a:p>
          </p:txBody>
        </p:sp>
        <p:sp>
          <p:nvSpPr>
            <p:cNvPr id="10268" name="TextBox 112">
              <a:extLst>
                <a:ext uri="{FF2B5EF4-FFF2-40B4-BE49-F238E27FC236}">
                  <a16:creationId xmlns:a16="http://schemas.microsoft.com/office/drawing/2014/main" id="{9892E94D-E27A-44AF-B3E0-5D8D78CA6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7226" y="5267094"/>
              <a:ext cx="863576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Red</a:t>
              </a:r>
            </a:p>
          </p:txBody>
        </p: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40858E9C-9A77-44F9-A7CB-D6A0C383D310}"/>
                </a:ext>
              </a:extLst>
            </p:cNvPr>
            <p:cNvCxnSpPr>
              <a:cxnSpLocks/>
            </p:cNvCxnSpPr>
            <p:nvPr/>
          </p:nvCxnSpPr>
          <p:spPr>
            <a:xfrm>
              <a:off x="3531935" y="5407925"/>
              <a:ext cx="511129" cy="0"/>
            </a:xfrm>
            <a:prstGeom prst="line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0" name="TextBox 114">
              <a:extLst>
                <a:ext uri="{FF2B5EF4-FFF2-40B4-BE49-F238E27FC236}">
                  <a16:creationId xmlns:a16="http://schemas.microsoft.com/office/drawing/2014/main" id="{AB17774C-01B7-48C2-B9E1-62BC2B72F5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69578" y="5268225"/>
              <a:ext cx="863576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Red</a:t>
              </a:r>
            </a:p>
          </p:txBody>
        </p: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E3BAFF2D-3E1F-4FA5-B123-35D212170863}"/>
                </a:ext>
              </a:extLst>
            </p:cNvPr>
            <p:cNvCxnSpPr>
              <a:cxnSpLocks/>
            </p:cNvCxnSpPr>
            <p:nvPr/>
          </p:nvCxnSpPr>
          <p:spPr>
            <a:xfrm>
              <a:off x="2425546" y="5407925"/>
              <a:ext cx="511129" cy="0"/>
            </a:xfrm>
            <a:prstGeom prst="line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2" name="TextBox 116">
              <a:extLst>
                <a:ext uri="{FF2B5EF4-FFF2-40B4-BE49-F238E27FC236}">
                  <a16:creationId xmlns:a16="http://schemas.microsoft.com/office/drawing/2014/main" id="{37527B65-6D36-4630-8029-D234BE8B90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61930" y="5268225"/>
              <a:ext cx="863576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Amber</a:t>
              </a:r>
            </a:p>
          </p:txBody>
        </p: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E7497E06-C5AF-475C-8AD5-8F1700DE4726}"/>
                </a:ext>
              </a:extLst>
            </p:cNvPr>
            <p:cNvCxnSpPr>
              <a:cxnSpLocks/>
            </p:cNvCxnSpPr>
            <p:nvPr/>
          </p:nvCxnSpPr>
          <p:spPr>
            <a:xfrm>
              <a:off x="1319157" y="5407925"/>
              <a:ext cx="512716" cy="0"/>
            </a:xfrm>
            <a:prstGeom prst="line">
              <a:avLst/>
            </a:prstGeom>
            <a:ln w="254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4" name="TextBox 118">
              <a:extLst>
                <a:ext uri="{FF2B5EF4-FFF2-40B4-BE49-F238E27FC236}">
                  <a16:creationId xmlns:a16="http://schemas.microsoft.com/office/drawing/2014/main" id="{1AE71112-BA29-4554-8611-3257DAD319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4" y="5268225"/>
              <a:ext cx="863575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F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B0F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28F74085-290F-4142-96B9-7873845B7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9564" y="6089094"/>
            <a:ext cx="5521674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1 on the worksheet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2634666-E9BD-4C3B-AD7D-D3DEFE3E0391}"/>
              </a:ext>
            </a:extLst>
          </p:cNvPr>
          <p:cNvGrpSpPr/>
          <p:nvPr/>
        </p:nvGrpSpPr>
        <p:grpSpPr>
          <a:xfrm>
            <a:off x="684213" y="2935153"/>
            <a:ext cx="7475537" cy="279400"/>
            <a:chOff x="684213" y="2762250"/>
            <a:chExt cx="7475537" cy="279400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D98045E6-A3A7-44CF-8512-56BC8030B9A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9213" y="2762250"/>
              <a:ext cx="6840537" cy="279400"/>
              <a:chOff x="1319204" y="2762685"/>
              <a:chExt cx="6840879" cy="278242"/>
            </a:xfrm>
          </p:grpSpPr>
          <p:sp>
            <p:nvSpPr>
              <p:cNvPr id="10306" name="TextBox 32">
                <a:extLst>
                  <a:ext uri="{FF2B5EF4-FFF2-40B4-BE49-F238E27FC236}">
                    <a16:creationId xmlns:a16="http://schemas.microsoft.com/office/drawing/2014/main" id="{FB1CB6D1-C5EF-4B6E-8436-5D784D0E6A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84700" y="2762685"/>
                <a:ext cx="125684" cy="27824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&amp;</a:t>
                </a:r>
              </a:p>
            </p:txBody>
          </p:sp>
          <p:sp>
            <p:nvSpPr>
              <p:cNvPr id="10307" name="TextBox 50">
                <a:extLst>
                  <a:ext uri="{FF2B5EF4-FFF2-40B4-BE49-F238E27FC236}">
                    <a16:creationId xmlns:a16="http://schemas.microsoft.com/office/drawing/2014/main" id="{9B1E52C0-0E18-4447-BF5D-23C47196E4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84873" y="2762685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sp>
            <p:nvSpPr>
              <p:cNvPr id="10308" name="TextBox 52">
                <a:extLst>
                  <a:ext uri="{FF2B5EF4-FFF2-40B4-BE49-F238E27FC236}">
                    <a16:creationId xmlns:a16="http://schemas.microsoft.com/office/drawing/2014/main" id="{76B0A32D-3CCB-4DF8-9013-ECA979F72E4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07643" y="2762685"/>
                <a:ext cx="125684" cy="27824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&amp;</a:t>
                </a:r>
              </a:p>
            </p:txBody>
          </p:sp>
          <p:sp>
            <p:nvSpPr>
              <p:cNvPr id="10309" name="TextBox 53">
                <a:extLst>
                  <a:ext uri="{FF2B5EF4-FFF2-40B4-BE49-F238E27FC236}">
                    <a16:creationId xmlns:a16="http://schemas.microsoft.com/office/drawing/2014/main" id="{9612C567-D15C-4E33-8487-526CA6CBB85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96508" y="2762685"/>
                <a:ext cx="863575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Green</a:t>
                </a:r>
              </a:p>
            </p:txBody>
          </p: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4F04CA79-F2B7-4868-A360-CD7188E0DA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35657" y="2901806"/>
                <a:ext cx="512789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311" name="TextBox 41">
                <a:extLst>
                  <a:ext uri="{FF2B5EF4-FFF2-40B4-BE49-F238E27FC236}">
                    <a16:creationId xmlns:a16="http://schemas.microsoft.com/office/drawing/2014/main" id="{4E7F0A98-4D6F-47AA-9204-DF307D7E9B0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7226" y="2762685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0D8C6B36-E4A8-4CA6-AFD1-404B705F57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2290" y="2901806"/>
                <a:ext cx="511201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664F60C-026A-42CC-B0F6-CD03987B70A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269" y="2762685"/>
                <a:ext cx="863643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sp>
            <p:nvSpPr>
              <p:cNvPr id="10314" name="TextBox 30">
                <a:extLst>
                  <a:ext uri="{FF2B5EF4-FFF2-40B4-BE49-F238E27FC236}">
                    <a16:creationId xmlns:a16="http://schemas.microsoft.com/office/drawing/2014/main" id="{B03F45EE-5919-4324-8C24-1433CD3AF0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1930" y="2762685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304C8AD1-10E2-4C31-8D66-DD2D5B12A5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9204" y="2901806"/>
                <a:ext cx="511201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Straight Connector 62">
                <a:extLst>
                  <a:ext uri="{FF2B5EF4-FFF2-40B4-BE49-F238E27FC236}">
                    <a16:creationId xmlns:a16="http://schemas.microsoft.com/office/drawing/2014/main" id="{34FD3FC7-4475-4FF7-A73F-78BCCF4D6E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50331" y="2901806"/>
                <a:ext cx="511201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48F70FB0-BA26-42EE-BF04-DCE897EE183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93073" y="2762685"/>
                <a:ext cx="863643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79B8A26-111D-4877-8415-731C0A140D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2762250"/>
              <a:ext cx="863600" cy="279400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59404B-7850-4E4C-9D12-3DA94B5F4072}"/>
              </a:ext>
            </a:extLst>
          </p:cNvPr>
          <p:cNvGrpSpPr/>
          <p:nvPr/>
        </p:nvGrpSpPr>
        <p:grpSpPr>
          <a:xfrm>
            <a:off x="684213" y="3944669"/>
            <a:ext cx="6348412" cy="322263"/>
            <a:chOff x="684213" y="3611562"/>
            <a:chExt cx="6348412" cy="322263"/>
          </a:xfrm>
        </p:grpSpPr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F342DFF4-C1CE-4F2A-86B2-E8C8E8691A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9213" y="3629025"/>
              <a:ext cx="5713412" cy="279400"/>
              <a:chOff x="1319204" y="3628778"/>
              <a:chExt cx="5712856" cy="280267"/>
            </a:xfrm>
          </p:grpSpPr>
          <p:sp>
            <p:nvSpPr>
              <p:cNvPr id="10290" name="TextBox 83">
                <a:extLst>
                  <a:ext uri="{FF2B5EF4-FFF2-40B4-BE49-F238E27FC236}">
                    <a16:creationId xmlns:a16="http://schemas.microsoft.com/office/drawing/2014/main" id="{C8D3BDD9-0D1D-47F0-9E82-892A9F8409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68485" y="3628778"/>
                <a:ext cx="863575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Green</a:t>
                </a:r>
              </a:p>
            </p:txBody>
          </p: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C553BFD2-3CB1-41EE-B892-9AD18DE294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500" y="3768911"/>
                <a:ext cx="512712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318B1FEB-92BB-434E-9ABD-E6608C6B91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84388" y="3630371"/>
                <a:ext cx="863516" cy="27708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sp>
            <p:nvSpPr>
              <p:cNvPr id="10294" name="TextBox 81">
                <a:extLst>
                  <a:ext uri="{FF2B5EF4-FFF2-40B4-BE49-F238E27FC236}">
                    <a16:creationId xmlns:a16="http://schemas.microsoft.com/office/drawing/2014/main" id="{339FFEAD-9012-472D-B2EE-5C7903653A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7226" y="3629672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80D280B5-E017-4D76-802F-32E0C401A5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1964" y="3770504"/>
                <a:ext cx="511125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96" name="TextBox 74">
                <a:extLst>
                  <a:ext uri="{FF2B5EF4-FFF2-40B4-BE49-F238E27FC236}">
                    <a16:creationId xmlns:a16="http://schemas.microsoft.com/office/drawing/2014/main" id="{4D85576B-1155-470E-8ED3-F4F75890B7F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69578" y="3628940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6DB1B07C-BEA2-45CD-9159-A2FC5933E4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5583" y="3770504"/>
                <a:ext cx="511125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0204A860-9F87-4011-AA56-DB38048077B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2073" y="3630371"/>
                <a:ext cx="863516" cy="278674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6B0E0A5E-7EA0-4A89-B8E4-0C4B16FAF0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9204" y="3770504"/>
                <a:ext cx="511125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37348EC-6CF2-4028-9D99-5FEAC81EE9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3630613"/>
              <a:ext cx="863600" cy="27781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C63C2B3C-98EF-47DF-9B95-191BFD0CAD99}"/>
                </a:ext>
              </a:extLst>
            </p:cNvPr>
            <p:cNvSpPr/>
            <p:nvPr/>
          </p:nvSpPr>
          <p:spPr bwMode="auto">
            <a:xfrm>
              <a:off x="4802086" y="3611562"/>
              <a:ext cx="322263" cy="322263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&amp;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29499B75-EADE-44FC-BC7C-C71D229B9E2C}"/>
              </a:ext>
            </a:extLst>
          </p:cNvPr>
          <p:cNvGrpSpPr/>
          <p:nvPr/>
        </p:nvGrpSpPr>
        <p:grpSpPr>
          <a:xfrm>
            <a:off x="684213" y="4491498"/>
            <a:ext cx="7475537" cy="322263"/>
            <a:chOff x="684213" y="4491498"/>
            <a:chExt cx="7475537" cy="322263"/>
          </a:xfrm>
        </p:grpSpPr>
        <p:sp>
          <p:nvSpPr>
            <p:cNvPr id="98" name="TextBox 98">
              <a:extLst>
                <a:ext uri="{FF2B5EF4-FFF2-40B4-BE49-F238E27FC236}">
                  <a16:creationId xmlns:a16="http://schemas.microsoft.com/office/drawing/2014/main" id="{A5B44106-CCF4-422F-A94A-FF004F9041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96150" y="4518025"/>
              <a:ext cx="863600" cy="27781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F9EC85BB-68C6-4A06-9E7B-4612AA8C42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19213" y="4518025"/>
              <a:ext cx="6043612" cy="279400"/>
              <a:chOff x="1319204" y="4517556"/>
              <a:chExt cx="6043530" cy="279136"/>
            </a:xfrm>
          </p:grpSpPr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01AABBC6-41EC-4C49-8143-EE2DE82C91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9543" y="4657124"/>
                <a:ext cx="1573191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1292CA29-357F-4613-A392-EFE574C592D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84703" y="4519142"/>
                <a:ext cx="863588" cy="277550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D80D9ADB-80E3-4FD9-B322-9A3BF5B6A1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40209" y="4657124"/>
                <a:ext cx="512755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78" name="TextBox 102">
                <a:extLst>
                  <a:ext uri="{FF2B5EF4-FFF2-40B4-BE49-F238E27FC236}">
                    <a16:creationId xmlns:a16="http://schemas.microsoft.com/office/drawing/2014/main" id="{4FF6032D-94A0-42B6-99D3-4097ABC6F09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77226" y="4518450"/>
                <a:ext cx="863576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Red</a:t>
                </a:r>
              </a:p>
            </p:txBody>
          </p: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EB400E18-F6E8-4E1C-B80D-4460C22029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2149" y="4658710"/>
                <a:ext cx="511168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80" name="TextBox 97">
                <a:extLst>
                  <a:ext uri="{FF2B5EF4-FFF2-40B4-BE49-F238E27FC236}">
                    <a16:creationId xmlns:a16="http://schemas.microsoft.com/office/drawing/2014/main" id="{BA5AB8C8-73FC-4B76-9F90-2E942C6C17F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1931" y="4518153"/>
                <a:ext cx="863575" cy="27824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00B050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Green</a:t>
                </a:r>
              </a:p>
            </p:txBody>
          </p:sp>
          <p:sp>
            <p:nvSpPr>
              <p:cNvPr id="96" name="TextBox 95">
                <a:extLst>
                  <a:ext uri="{FF2B5EF4-FFF2-40B4-BE49-F238E27FC236}">
                    <a16:creationId xmlns:a16="http://schemas.microsoft.com/office/drawing/2014/main" id="{8A52304E-D340-4657-B795-8874B56327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170" y="4517556"/>
                <a:ext cx="863588" cy="277550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lIns="144000" tIns="72000" rIns="144000" bIns="72000" anchor="ctr"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Amber</a:t>
                </a:r>
              </a:p>
            </p:txBody>
          </p: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918E67CC-9BAB-4ED1-B727-9693329E2E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19204" y="4657124"/>
                <a:ext cx="511168" cy="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EC137A36-BA12-4F70-8E50-DAF32D1692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4518025"/>
              <a:ext cx="863600" cy="27781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3E01D528-81ED-4C17-B5D5-CF44E67DA9FC}"/>
                </a:ext>
              </a:extLst>
            </p:cNvPr>
            <p:cNvSpPr/>
            <p:nvPr/>
          </p:nvSpPr>
          <p:spPr bwMode="auto">
            <a:xfrm>
              <a:off x="2586137" y="4491498"/>
              <a:ext cx="322263" cy="322263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&amp;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4">
            <a:extLst>
              <a:ext uri="{FF2B5EF4-FFF2-40B4-BE49-F238E27FC236}">
                <a16:creationId xmlns:a16="http://schemas.microsoft.com/office/drawing/2014/main" id="{D1C210AF-8466-447C-94BA-8ABC19417AC3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5773738"/>
            <a:ext cx="7775575" cy="393700"/>
            <a:chOff x="684213" y="5773737"/>
            <a:chExt cx="7775575" cy="393926"/>
          </a:xfrm>
        </p:grpSpPr>
        <p:sp>
          <p:nvSpPr>
            <p:cNvPr id="11478" name="TextBox 25">
              <a:extLst>
                <a:ext uri="{FF2B5EF4-FFF2-40B4-BE49-F238E27FC236}">
                  <a16:creationId xmlns:a16="http://schemas.microsoft.com/office/drawing/2014/main" id="{30DE5909-6C67-4BB4-B7CA-0EB9EC083F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5777138"/>
              <a:ext cx="3887787" cy="390525"/>
            </a:xfrm>
            <a:prstGeom prst="rect">
              <a:avLst/>
            </a:prstGeom>
            <a:solidFill>
              <a:srgbClr val="4095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endParaRPr lang="en-GB" altLang="en-US" sz="16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1D0E124-97A0-4A39-B354-37803FE24A50}"/>
                </a:ext>
              </a:extLst>
            </p:cNvPr>
            <p:cNvSpPr txBox="1"/>
            <p:nvPr/>
          </p:nvSpPr>
          <p:spPr bwMode="auto">
            <a:xfrm>
              <a:off x="4572000" y="5773737"/>
              <a:ext cx="3887788" cy="39233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5400">
              <a:noFill/>
            </a:ln>
          </p:spPr>
          <p:txBody>
            <a:bodyPr lIns="144000" tIns="72000" rIns="144000" bIns="7200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dirty="0">
                <a:solidFill>
                  <a:schemeClr val="tx2"/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4A4D4323-3CAF-4B52-B350-3A6C995547FA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Traffic Lights Teaser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1268" name="TextBox 1">
            <a:extLst>
              <a:ext uri="{FF2B5EF4-FFF2-40B4-BE49-F238E27FC236}">
                <a16:creationId xmlns:a16="http://schemas.microsoft.com/office/drawing/2014/main" id="{AEB8E1AE-B144-428E-BFF3-C58BBD15F6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4" y="1431925"/>
            <a:ext cx="2787480" cy="391628"/>
          </a:xfrm>
          <a:prstGeom prst="rect">
            <a:avLst/>
          </a:prstGeom>
          <a:solidFill>
            <a:srgbClr val="4095A3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Here’s the correct sequence :</a:t>
            </a:r>
          </a:p>
        </p:txBody>
      </p:sp>
      <p:grpSp>
        <p:nvGrpSpPr>
          <p:cNvPr id="11269" name="Group 35">
            <a:extLst>
              <a:ext uri="{FF2B5EF4-FFF2-40B4-BE49-F238E27FC236}">
                <a16:creationId xmlns:a16="http://schemas.microsoft.com/office/drawing/2014/main" id="{4B2E409A-5444-4312-BE01-4188D124BCA9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155825"/>
            <a:ext cx="5794375" cy="322263"/>
            <a:chOff x="684213" y="1987640"/>
            <a:chExt cx="5794959" cy="321734"/>
          </a:xfrm>
        </p:grpSpPr>
        <p:sp>
          <p:nvSpPr>
            <p:cNvPr id="11467" name="TextBox 4">
              <a:extLst>
                <a:ext uri="{FF2B5EF4-FFF2-40B4-BE49-F238E27FC236}">
                  <a16:creationId xmlns:a16="http://schemas.microsoft.com/office/drawing/2014/main" id="{109E6D91-CC19-4533-B383-5CEDA1C072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5597" y="2009386"/>
              <a:ext cx="863575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CB3EDB16-44B3-4C47-842E-0129C57B5AA1}"/>
                </a:ext>
              </a:extLst>
            </p:cNvPr>
            <p:cNvCxnSpPr>
              <a:cxnSpLocks/>
            </p:cNvCxnSpPr>
            <p:nvPr/>
          </p:nvCxnSpPr>
          <p:spPr>
            <a:xfrm>
              <a:off x="5169352" y="2149299"/>
              <a:ext cx="512815" cy="0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A65F0A0-F51C-4CE3-A52C-BE3E12EDCD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29548" y="2009829"/>
              <a:ext cx="863687" cy="278941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defRPr/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Amber</a:t>
              </a:r>
            </a:p>
          </p:txBody>
        </p:sp>
        <p:sp>
          <p:nvSpPr>
            <p:cNvPr id="11470" name="TextBox 8">
              <a:extLst>
                <a:ext uri="{FF2B5EF4-FFF2-40B4-BE49-F238E27FC236}">
                  <a16:creationId xmlns:a16="http://schemas.microsoft.com/office/drawing/2014/main" id="{5EC21108-E17E-476F-87F0-5AAC4A3F57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3043" y="2011656"/>
              <a:ext cx="863576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Red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4FC07F1-E552-4584-9FE2-F6698F1737FC}"/>
                </a:ext>
              </a:extLst>
            </p:cNvPr>
            <p:cNvCxnSpPr>
              <a:cxnSpLocks/>
            </p:cNvCxnSpPr>
            <p:nvPr/>
          </p:nvCxnSpPr>
          <p:spPr>
            <a:xfrm>
              <a:off x="3197478" y="2152469"/>
              <a:ext cx="511227" cy="0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72" name="TextBox 10">
              <a:extLst>
                <a:ext uri="{FF2B5EF4-FFF2-40B4-BE49-F238E27FC236}">
                  <a16:creationId xmlns:a16="http://schemas.microsoft.com/office/drawing/2014/main" id="{BFCDE783-7C48-4A59-BBD6-30592ED1E1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56766" y="2010924"/>
              <a:ext cx="863576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Red</a:t>
              </a: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ACDEB6E-613F-4E76-9841-0DB418590DA1}"/>
                </a:ext>
              </a:extLst>
            </p:cNvPr>
            <p:cNvCxnSpPr>
              <a:cxnSpLocks/>
            </p:cNvCxnSpPr>
            <p:nvPr/>
          </p:nvCxnSpPr>
          <p:spPr>
            <a:xfrm>
              <a:off x="2208367" y="2152469"/>
              <a:ext cx="511227" cy="0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632DA1E-1234-4BFB-A28A-E9BF709DAB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70149" y="2012998"/>
              <a:ext cx="863687" cy="277357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defRPr/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Amber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7901CA2-817B-4B4C-B03B-FE07D4F5ACA9}"/>
                </a:ext>
              </a:extLst>
            </p:cNvPr>
            <p:cNvCxnSpPr>
              <a:cxnSpLocks/>
            </p:cNvCxnSpPr>
            <p:nvPr/>
          </p:nvCxnSpPr>
          <p:spPr>
            <a:xfrm>
              <a:off x="1224017" y="2152469"/>
              <a:ext cx="511227" cy="0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76" name="TextBox 14">
              <a:extLst>
                <a:ext uri="{FF2B5EF4-FFF2-40B4-BE49-F238E27FC236}">
                  <a16:creationId xmlns:a16="http://schemas.microsoft.com/office/drawing/2014/main" id="{CA87729E-ABD9-40D3-BA54-1B2EA39A62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2012787"/>
              <a:ext cx="863575" cy="27824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B050"/>
              </a:solidFill>
              <a:miter lim="800000"/>
              <a:headEnd/>
              <a:tailEnd/>
            </a:ln>
          </p:spPr>
          <p:txBody>
            <a:bodyPr lIns="144000" tIns="72000" rIns="144000" bIns="72000" anchor="ctr"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Green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0E97298-3032-4DC8-A104-B5C534D08ED0}"/>
                </a:ext>
              </a:extLst>
            </p:cNvPr>
            <p:cNvSpPr/>
            <p:nvPr/>
          </p:nvSpPr>
          <p:spPr>
            <a:xfrm>
              <a:off x="4410451" y="1987640"/>
              <a:ext cx="322295" cy="321734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&amp;</a:t>
              </a:r>
            </a:p>
          </p:txBody>
        </p:sp>
      </p:grpSp>
      <p:sp>
        <p:nvSpPr>
          <p:cNvPr id="11270" name="Picture 17">
            <a:extLst>
              <a:ext uri="{FF2B5EF4-FFF2-40B4-BE49-F238E27FC236}">
                <a16:creationId xmlns:a16="http://schemas.microsoft.com/office/drawing/2014/main" id="{B24ECE30-10DF-4A6A-8E75-60E173311E8E}"/>
              </a:ext>
            </a:extLst>
          </p:cNvPr>
          <p:cNvSpPr>
            <a:spLocks noChangeAspect="1"/>
          </p:cNvSpPr>
          <p:nvPr/>
        </p:nvSpPr>
        <p:spPr bwMode="auto">
          <a:xfrm>
            <a:off x="1450975" y="3363913"/>
            <a:ext cx="451643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1271" name="Picture 21">
            <a:extLst>
              <a:ext uri="{FF2B5EF4-FFF2-40B4-BE49-F238E27FC236}">
                <a16:creationId xmlns:a16="http://schemas.microsoft.com/office/drawing/2014/main" id="{45A8CE29-5FDE-4D7C-9C0C-518EA06E5092}"/>
              </a:ext>
            </a:extLst>
          </p:cNvPr>
          <p:cNvSpPr>
            <a:spLocks noChangeAspect="1"/>
          </p:cNvSpPr>
          <p:nvPr/>
        </p:nvSpPr>
        <p:spPr bwMode="auto">
          <a:xfrm>
            <a:off x="849313" y="4752975"/>
            <a:ext cx="101917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grpSp>
        <p:nvGrpSpPr>
          <p:cNvPr id="11272" name="Group 28">
            <a:extLst>
              <a:ext uri="{FF2B5EF4-FFF2-40B4-BE49-F238E27FC236}">
                <a16:creationId xmlns:a16="http://schemas.microsoft.com/office/drawing/2014/main" id="{7F242CAE-702E-46E1-BF53-38ADE9424174}"/>
              </a:ext>
            </a:extLst>
          </p:cNvPr>
          <p:cNvGrpSpPr>
            <a:grpSpLocks/>
          </p:cNvGrpSpPr>
          <p:nvPr/>
        </p:nvGrpSpPr>
        <p:grpSpPr bwMode="auto">
          <a:xfrm>
            <a:off x="1706563" y="5470525"/>
            <a:ext cx="735012" cy="96838"/>
            <a:chOff x="1074481" y="5468054"/>
            <a:chExt cx="736054" cy="96725"/>
          </a:xfrm>
        </p:grpSpPr>
        <p:grpSp>
          <p:nvGrpSpPr>
            <p:cNvPr id="11447" name="Group 23">
              <a:extLst>
                <a:ext uri="{FF2B5EF4-FFF2-40B4-BE49-F238E27FC236}">
                  <a16:creationId xmlns:a16="http://schemas.microsoft.com/office/drawing/2014/main" id="{9CB99A57-8519-4B2A-A954-D7E84EA92F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076548D8-C1D3-4D12-938B-E9F669AFA07B}"/>
                  </a:ext>
                </a:extLst>
              </p:cNvPr>
              <p:cNvSpPr/>
              <p:nvPr/>
            </p:nvSpPr>
            <p:spPr>
              <a:xfrm>
                <a:off x="5493528" y="3020113"/>
                <a:ext cx="315401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F3451976-E2E5-4671-8217-24129AD0BE5F}"/>
                  </a:ext>
                </a:extLst>
              </p:cNvPr>
              <p:cNvSpPr/>
              <p:nvPr/>
            </p:nvSpPr>
            <p:spPr>
              <a:xfrm>
                <a:off x="5411960" y="3090623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52288371-BB1E-4C8F-84BC-ECB15EEB53FC}"/>
                  </a:ext>
                </a:extLst>
              </p:cNvPr>
              <p:cNvSpPr/>
              <p:nvPr/>
            </p:nvSpPr>
            <p:spPr>
              <a:xfrm>
                <a:off x="5558783" y="3128592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48EEC2D8-7138-4FF7-83F2-05D84B8047A6}"/>
                  </a:ext>
                </a:extLst>
              </p:cNvPr>
              <p:cNvSpPr/>
              <p:nvPr/>
            </p:nvSpPr>
            <p:spPr>
              <a:xfrm>
                <a:off x="5422836" y="3030961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48" name="Group 41">
              <a:extLst>
                <a:ext uri="{FF2B5EF4-FFF2-40B4-BE49-F238E27FC236}">
                  <a16:creationId xmlns:a16="http://schemas.microsoft.com/office/drawing/2014/main" id="{D40616EE-BC5D-4F6F-9951-2170E4B4FBA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58FEABBE-0D71-4444-B99D-3D706F4E42F5}"/>
                  </a:ext>
                </a:extLst>
              </p:cNvPr>
              <p:cNvSpPr/>
              <p:nvPr/>
            </p:nvSpPr>
            <p:spPr>
              <a:xfrm>
                <a:off x="5494939" y="3021637"/>
                <a:ext cx="309965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61790D93-0ED8-4EA8-86EB-1949E140C919}"/>
                  </a:ext>
                </a:extLst>
              </p:cNvPr>
              <p:cNvSpPr/>
              <p:nvPr/>
            </p:nvSpPr>
            <p:spPr>
              <a:xfrm>
                <a:off x="5413371" y="3092150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A4739A12-3600-4A96-887A-8244A43BC1FB}"/>
                  </a:ext>
                </a:extLst>
              </p:cNvPr>
              <p:cNvSpPr/>
              <p:nvPr/>
            </p:nvSpPr>
            <p:spPr>
              <a:xfrm>
                <a:off x="5560194" y="3130116"/>
                <a:ext cx="125075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E20843E1-B6F0-485B-AA4A-E329FC292F26}"/>
                  </a:ext>
                </a:extLst>
              </p:cNvPr>
              <p:cNvSpPr/>
              <p:nvPr/>
            </p:nvSpPr>
            <p:spPr>
              <a:xfrm>
                <a:off x="5424247" y="3032485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49" name="Group 48">
              <a:extLst>
                <a:ext uri="{FF2B5EF4-FFF2-40B4-BE49-F238E27FC236}">
                  <a16:creationId xmlns:a16="http://schemas.microsoft.com/office/drawing/2014/main" id="{63B53E78-CDAA-4225-9A4A-FE54BFBEA4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3BF209FC-364F-4D8C-B905-0FB6C2F675B0}"/>
                  </a:ext>
                </a:extLst>
              </p:cNvPr>
              <p:cNvSpPr/>
              <p:nvPr/>
            </p:nvSpPr>
            <p:spPr>
              <a:xfrm>
                <a:off x="5494326" y="3022546"/>
                <a:ext cx="315401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78A92DF5-51B0-4103-A024-D2C41BFCF9F2}"/>
                  </a:ext>
                </a:extLst>
              </p:cNvPr>
              <p:cNvSpPr/>
              <p:nvPr/>
            </p:nvSpPr>
            <p:spPr>
              <a:xfrm>
                <a:off x="5412755" y="3093059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F3E43B6E-8E5E-436C-8217-FFD8D33F579A}"/>
                  </a:ext>
                </a:extLst>
              </p:cNvPr>
              <p:cNvSpPr/>
              <p:nvPr/>
            </p:nvSpPr>
            <p:spPr>
              <a:xfrm>
                <a:off x="5559581" y="3131025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95D5540B-7586-4D66-AE9B-F43CB38BD3D2}"/>
                  </a:ext>
                </a:extLst>
              </p:cNvPr>
              <p:cNvSpPr/>
              <p:nvPr/>
            </p:nvSpPr>
            <p:spPr>
              <a:xfrm>
                <a:off x="5423631" y="3033394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50" name="Group 119">
              <a:extLst>
                <a:ext uri="{FF2B5EF4-FFF2-40B4-BE49-F238E27FC236}">
                  <a16:creationId xmlns:a16="http://schemas.microsoft.com/office/drawing/2014/main" id="{28B98C5F-3C99-40E8-870A-B0D5D8DCC6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121" name="Oval 120">
                <a:extLst>
                  <a:ext uri="{FF2B5EF4-FFF2-40B4-BE49-F238E27FC236}">
                    <a16:creationId xmlns:a16="http://schemas.microsoft.com/office/drawing/2014/main" id="{484E7073-450E-420D-B7BA-7397AC08BEAD}"/>
                  </a:ext>
                </a:extLst>
              </p:cNvPr>
              <p:cNvSpPr/>
              <p:nvPr/>
            </p:nvSpPr>
            <p:spPr>
              <a:xfrm>
                <a:off x="5491832" y="3020950"/>
                <a:ext cx="315401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2" name="Oval 121">
                <a:extLst>
                  <a:ext uri="{FF2B5EF4-FFF2-40B4-BE49-F238E27FC236}">
                    <a16:creationId xmlns:a16="http://schemas.microsoft.com/office/drawing/2014/main" id="{18591FBD-0EDC-40CB-9B2D-750CB02CBEFB}"/>
                  </a:ext>
                </a:extLst>
              </p:cNvPr>
              <p:cNvSpPr/>
              <p:nvPr/>
            </p:nvSpPr>
            <p:spPr>
              <a:xfrm>
                <a:off x="5410264" y="3091463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:a16="http://schemas.microsoft.com/office/drawing/2014/main" id="{022DDCA8-AA1C-4F59-BB53-D0CB2CB67D1F}"/>
                  </a:ext>
                </a:extLst>
              </p:cNvPr>
              <p:cNvSpPr/>
              <p:nvPr/>
            </p:nvSpPr>
            <p:spPr>
              <a:xfrm>
                <a:off x="5557087" y="3129429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:a16="http://schemas.microsoft.com/office/drawing/2014/main" id="{24F3DDC1-1BCC-4A9F-B492-2CE38E0533C2}"/>
                  </a:ext>
                </a:extLst>
              </p:cNvPr>
              <p:cNvSpPr/>
              <p:nvPr/>
            </p:nvSpPr>
            <p:spPr>
              <a:xfrm>
                <a:off x="5421140" y="3031798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3" name="Group 124">
            <a:extLst>
              <a:ext uri="{FF2B5EF4-FFF2-40B4-BE49-F238E27FC236}">
                <a16:creationId xmlns:a16="http://schemas.microsoft.com/office/drawing/2014/main" id="{B2397D76-D598-4158-9572-1F40B9450E7B}"/>
              </a:ext>
            </a:extLst>
          </p:cNvPr>
          <p:cNvGrpSpPr>
            <a:grpSpLocks/>
          </p:cNvGrpSpPr>
          <p:nvPr/>
        </p:nvGrpSpPr>
        <p:grpSpPr bwMode="auto">
          <a:xfrm rot="340498">
            <a:off x="2519363" y="5508625"/>
            <a:ext cx="736600" cy="95250"/>
            <a:chOff x="1074481" y="5468054"/>
            <a:chExt cx="736054" cy="96725"/>
          </a:xfrm>
        </p:grpSpPr>
        <p:grpSp>
          <p:nvGrpSpPr>
            <p:cNvPr id="11427" name="Group 125">
              <a:extLst>
                <a:ext uri="{FF2B5EF4-FFF2-40B4-BE49-F238E27FC236}">
                  <a16:creationId xmlns:a16="http://schemas.microsoft.com/office/drawing/2014/main" id="{9B5CDC26-E368-4FB1-B582-4CE6D6D2BE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142" name="Oval 141">
                <a:extLst>
                  <a:ext uri="{FF2B5EF4-FFF2-40B4-BE49-F238E27FC236}">
                    <a16:creationId xmlns:a16="http://schemas.microsoft.com/office/drawing/2014/main" id="{00016A80-8234-46BD-9568-11893307E79F}"/>
                  </a:ext>
                </a:extLst>
              </p:cNvPr>
              <p:cNvSpPr/>
              <p:nvPr/>
            </p:nvSpPr>
            <p:spPr>
              <a:xfrm>
                <a:off x="5462288" y="2982252"/>
                <a:ext cx="320144" cy="13234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3" name="Oval 142">
                <a:extLst>
                  <a:ext uri="{FF2B5EF4-FFF2-40B4-BE49-F238E27FC236}">
                    <a16:creationId xmlns:a16="http://schemas.microsoft.com/office/drawing/2014/main" id="{E1DB1A8B-EF2D-471F-BFAA-2543D5FFF7AE}"/>
                  </a:ext>
                </a:extLst>
              </p:cNvPr>
              <p:cNvSpPr/>
              <p:nvPr/>
            </p:nvSpPr>
            <p:spPr>
              <a:xfrm>
                <a:off x="5379311" y="3072055"/>
                <a:ext cx="130229" cy="4963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4" name="Oval 143">
                <a:extLst>
                  <a:ext uri="{FF2B5EF4-FFF2-40B4-BE49-F238E27FC236}">
                    <a16:creationId xmlns:a16="http://schemas.microsoft.com/office/drawing/2014/main" id="{ADBCF301-D382-4C27-9763-CE43F348982C}"/>
                  </a:ext>
                </a:extLst>
              </p:cNvPr>
              <p:cNvSpPr/>
              <p:nvPr/>
            </p:nvSpPr>
            <p:spPr>
              <a:xfrm>
                <a:off x="5535328" y="3100658"/>
                <a:ext cx="130229" cy="6065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5" name="Oval 144">
                <a:extLst>
                  <a:ext uri="{FF2B5EF4-FFF2-40B4-BE49-F238E27FC236}">
                    <a16:creationId xmlns:a16="http://schemas.microsoft.com/office/drawing/2014/main" id="{211B156E-F119-4878-86DD-F3F22D284583}"/>
                  </a:ext>
                </a:extLst>
              </p:cNvPr>
              <p:cNvSpPr/>
              <p:nvPr/>
            </p:nvSpPr>
            <p:spPr>
              <a:xfrm>
                <a:off x="5394202" y="2993011"/>
                <a:ext cx="130229" cy="6617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28" name="Group 126">
              <a:extLst>
                <a:ext uri="{FF2B5EF4-FFF2-40B4-BE49-F238E27FC236}">
                  <a16:creationId xmlns:a16="http://schemas.microsoft.com/office/drawing/2014/main" id="{7D04FA96-8B33-4C9E-9EEC-67161B6EA2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82BDBA64-2DF5-49D7-8E50-08CBE1E06FF9}"/>
                  </a:ext>
                </a:extLst>
              </p:cNvPr>
              <p:cNvSpPr/>
              <p:nvPr/>
            </p:nvSpPr>
            <p:spPr>
              <a:xfrm>
                <a:off x="5468784" y="3002596"/>
                <a:ext cx="314719" cy="110286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9E8F17C5-7FE2-4E09-8144-1AD34AA2FD2F}"/>
                  </a:ext>
                </a:extLst>
              </p:cNvPr>
              <p:cNvSpPr/>
              <p:nvPr/>
            </p:nvSpPr>
            <p:spPr>
              <a:xfrm>
                <a:off x="5379588" y="3076170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0" name="Oval 139">
                <a:extLst>
                  <a:ext uri="{FF2B5EF4-FFF2-40B4-BE49-F238E27FC236}">
                    <a16:creationId xmlns:a16="http://schemas.microsoft.com/office/drawing/2014/main" id="{BBD15566-5B06-4533-9845-1127635BF147}"/>
                  </a:ext>
                </a:extLst>
              </p:cNvPr>
              <p:cNvSpPr/>
              <p:nvPr/>
            </p:nvSpPr>
            <p:spPr>
              <a:xfrm>
                <a:off x="5535337" y="3110303"/>
                <a:ext cx="130229" cy="3859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41" name="Oval 140">
                <a:extLst>
                  <a:ext uri="{FF2B5EF4-FFF2-40B4-BE49-F238E27FC236}">
                    <a16:creationId xmlns:a16="http://schemas.microsoft.com/office/drawing/2014/main" id="{37A4C3BE-85B6-4EC2-BFFB-208B74AD7013}"/>
                  </a:ext>
                </a:extLst>
              </p:cNvPr>
              <p:cNvSpPr/>
              <p:nvPr/>
            </p:nvSpPr>
            <p:spPr>
              <a:xfrm>
                <a:off x="5395284" y="3013631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29" name="Group 127">
              <a:extLst>
                <a:ext uri="{FF2B5EF4-FFF2-40B4-BE49-F238E27FC236}">
                  <a16:creationId xmlns:a16="http://schemas.microsoft.com/office/drawing/2014/main" id="{9E4198DD-4A3E-4AF8-A464-9833F92F79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134" name="Oval 133">
                <a:extLst>
                  <a:ext uri="{FF2B5EF4-FFF2-40B4-BE49-F238E27FC236}">
                    <a16:creationId xmlns:a16="http://schemas.microsoft.com/office/drawing/2014/main" id="{93C48CEA-0D0F-4588-B072-780238B83A95}"/>
                  </a:ext>
                </a:extLst>
              </p:cNvPr>
              <p:cNvSpPr/>
              <p:nvPr/>
            </p:nvSpPr>
            <p:spPr>
              <a:xfrm>
                <a:off x="5469725" y="3009605"/>
                <a:ext cx="314719" cy="10477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2E5229B8-298E-45E9-B107-1E144EEFAFB6}"/>
                  </a:ext>
                </a:extLst>
              </p:cNvPr>
              <p:cNvSpPr/>
              <p:nvPr/>
            </p:nvSpPr>
            <p:spPr>
              <a:xfrm>
                <a:off x="5369998" y="3084256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01088EE9-C1C6-47B8-8FF3-7E6E2DD37ACE}"/>
                  </a:ext>
                </a:extLst>
              </p:cNvPr>
              <p:cNvSpPr/>
              <p:nvPr/>
            </p:nvSpPr>
            <p:spPr>
              <a:xfrm>
                <a:off x="5537352" y="3122771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C30332D1-C438-46D0-B1C4-F1082F2DADDF}"/>
                  </a:ext>
                </a:extLst>
              </p:cNvPr>
              <p:cNvSpPr/>
              <p:nvPr/>
            </p:nvSpPr>
            <p:spPr>
              <a:xfrm>
                <a:off x="5396225" y="3020640"/>
                <a:ext cx="130229" cy="3859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30" name="Group 128">
              <a:extLst>
                <a:ext uri="{FF2B5EF4-FFF2-40B4-BE49-F238E27FC236}">
                  <a16:creationId xmlns:a16="http://schemas.microsoft.com/office/drawing/2014/main" id="{E9D7D2E4-762E-4B71-ACFC-7CF42B6C7A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130" name="Oval 129">
                <a:extLst>
                  <a:ext uri="{FF2B5EF4-FFF2-40B4-BE49-F238E27FC236}">
                    <a16:creationId xmlns:a16="http://schemas.microsoft.com/office/drawing/2014/main" id="{F0E80EE6-7B64-4B0B-BEBE-BFBB52AC289E}"/>
                  </a:ext>
                </a:extLst>
              </p:cNvPr>
              <p:cNvSpPr/>
              <p:nvPr/>
            </p:nvSpPr>
            <p:spPr>
              <a:xfrm>
                <a:off x="5468937" y="3009273"/>
                <a:ext cx="314719" cy="10477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1" name="Oval 130">
                <a:extLst>
                  <a:ext uri="{FF2B5EF4-FFF2-40B4-BE49-F238E27FC236}">
                    <a16:creationId xmlns:a16="http://schemas.microsoft.com/office/drawing/2014/main" id="{51786820-1D55-4A28-8F04-B154398B9FC3}"/>
                  </a:ext>
                </a:extLst>
              </p:cNvPr>
              <p:cNvSpPr/>
              <p:nvPr/>
            </p:nvSpPr>
            <p:spPr>
              <a:xfrm>
                <a:off x="5368941" y="3083938"/>
                <a:ext cx="130229" cy="3859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2" name="Oval 131">
                <a:extLst>
                  <a:ext uri="{FF2B5EF4-FFF2-40B4-BE49-F238E27FC236}">
                    <a16:creationId xmlns:a16="http://schemas.microsoft.com/office/drawing/2014/main" id="{BBF80FE9-43C2-4B1A-B179-60468CF6B569}"/>
                  </a:ext>
                </a:extLst>
              </p:cNvPr>
              <p:cNvSpPr/>
              <p:nvPr/>
            </p:nvSpPr>
            <p:spPr>
              <a:xfrm>
                <a:off x="5536295" y="3122452"/>
                <a:ext cx="130229" cy="3859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DDF3E95B-F07F-4784-8C7C-CCC3C75774EA}"/>
                  </a:ext>
                </a:extLst>
              </p:cNvPr>
              <p:cNvSpPr/>
              <p:nvPr/>
            </p:nvSpPr>
            <p:spPr>
              <a:xfrm>
                <a:off x="5395169" y="3014805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4" name="Group 145">
            <a:extLst>
              <a:ext uri="{FF2B5EF4-FFF2-40B4-BE49-F238E27FC236}">
                <a16:creationId xmlns:a16="http://schemas.microsoft.com/office/drawing/2014/main" id="{EE418A0E-3B6A-4BAE-859E-47416601EB47}"/>
              </a:ext>
            </a:extLst>
          </p:cNvPr>
          <p:cNvGrpSpPr>
            <a:grpSpLocks/>
          </p:cNvGrpSpPr>
          <p:nvPr/>
        </p:nvGrpSpPr>
        <p:grpSpPr bwMode="auto">
          <a:xfrm rot="340498">
            <a:off x="3357563" y="5602288"/>
            <a:ext cx="735012" cy="96837"/>
            <a:chOff x="1074481" y="5468054"/>
            <a:chExt cx="736054" cy="96725"/>
          </a:xfrm>
        </p:grpSpPr>
        <p:grpSp>
          <p:nvGrpSpPr>
            <p:cNvPr id="11407" name="Group 146">
              <a:extLst>
                <a:ext uri="{FF2B5EF4-FFF2-40B4-BE49-F238E27FC236}">
                  <a16:creationId xmlns:a16="http://schemas.microsoft.com/office/drawing/2014/main" id="{54365ACF-6F8A-44A0-A695-1B6817DD4BB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163" name="Oval 162">
                <a:extLst>
                  <a:ext uri="{FF2B5EF4-FFF2-40B4-BE49-F238E27FC236}">
                    <a16:creationId xmlns:a16="http://schemas.microsoft.com/office/drawing/2014/main" id="{ECE7C8C3-F763-47CC-86D9-547E15F1FE73}"/>
                  </a:ext>
                </a:extLst>
              </p:cNvPr>
              <p:cNvSpPr/>
              <p:nvPr/>
            </p:nvSpPr>
            <p:spPr>
              <a:xfrm>
                <a:off x="5461308" y="2982032"/>
                <a:ext cx="320837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4" name="Oval 163">
                <a:extLst>
                  <a:ext uri="{FF2B5EF4-FFF2-40B4-BE49-F238E27FC236}">
                    <a16:creationId xmlns:a16="http://schemas.microsoft.com/office/drawing/2014/main" id="{FF56656F-AAC4-4441-B12F-D2F454053227}"/>
                  </a:ext>
                </a:extLst>
              </p:cNvPr>
              <p:cNvSpPr/>
              <p:nvPr/>
            </p:nvSpPr>
            <p:spPr>
              <a:xfrm>
                <a:off x="5384098" y="3064378"/>
                <a:ext cx="130511" cy="5423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5" name="Oval 164">
                <a:extLst>
                  <a:ext uri="{FF2B5EF4-FFF2-40B4-BE49-F238E27FC236}">
                    <a16:creationId xmlns:a16="http://schemas.microsoft.com/office/drawing/2014/main" id="{D78F8F01-203E-4D6E-A728-7E6DAC65E49A}"/>
                  </a:ext>
                </a:extLst>
              </p:cNvPr>
              <p:cNvSpPr/>
              <p:nvPr/>
            </p:nvSpPr>
            <p:spPr>
              <a:xfrm>
                <a:off x="5534776" y="3098488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6" name="Oval 165">
                <a:extLst>
                  <a:ext uri="{FF2B5EF4-FFF2-40B4-BE49-F238E27FC236}">
                    <a16:creationId xmlns:a16="http://schemas.microsoft.com/office/drawing/2014/main" id="{B22FAA98-E1B6-4B25-AC46-12EC5CE7371B}"/>
                  </a:ext>
                </a:extLst>
              </p:cNvPr>
              <p:cNvSpPr/>
              <p:nvPr/>
            </p:nvSpPr>
            <p:spPr>
              <a:xfrm>
                <a:off x="5393074" y="2992618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08" name="Group 147">
              <a:extLst>
                <a:ext uri="{FF2B5EF4-FFF2-40B4-BE49-F238E27FC236}">
                  <a16:creationId xmlns:a16="http://schemas.microsoft.com/office/drawing/2014/main" id="{4748B46D-784A-4B60-9455-135032498E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159" name="Oval 158">
                <a:extLst>
                  <a:ext uri="{FF2B5EF4-FFF2-40B4-BE49-F238E27FC236}">
                    <a16:creationId xmlns:a16="http://schemas.microsoft.com/office/drawing/2014/main" id="{BA88D35F-7A57-4701-9CF3-E53F07C7A0E1}"/>
                  </a:ext>
                </a:extLst>
              </p:cNvPr>
              <p:cNvSpPr/>
              <p:nvPr/>
            </p:nvSpPr>
            <p:spPr>
              <a:xfrm>
                <a:off x="5470494" y="3000869"/>
                <a:ext cx="293649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0" name="Oval 159">
                <a:extLst>
                  <a:ext uri="{FF2B5EF4-FFF2-40B4-BE49-F238E27FC236}">
                    <a16:creationId xmlns:a16="http://schemas.microsoft.com/office/drawing/2014/main" id="{5894E9E2-C2B6-487B-80CC-51F8D51B1238}"/>
                  </a:ext>
                </a:extLst>
              </p:cNvPr>
              <p:cNvSpPr/>
              <p:nvPr/>
            </p:nvSpPr>
            <p:spPr>
              <a:xfrm>
                <a:off x="5391900" y="3071629"/>
                <a:ext cx="119635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1" name="Oval 160">
                <a:extLst>
                  <a:ext uri="{FF2B5EF4-FFF2-40B4-BE49-F238E27FC236}">
                    <a16:creationId xmlns:a16="http://schemas.microsoft.com/office/drawing/2014/main" id="{7B48DBCA-504D-4030-A852-761E3356D9A8}"/>
                  </a:ext>
                </a:extLst>
              </p:cNvPr>
              <p:cNvSpPr/>
              <p:nvPr/>
            </p:nvSpPr>
            <p:spPr>
              <a:xfrm>
                <a:off x="5531742" y="3101118"/>
                <a:ext cx="125071" cy="5423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62" name="Oval 161">
                <a:extLst>
                  <a:ext uri="{FF2B5EF4-FFF2-40B4-BE49-F238E27FC236}">
                    <a16:creationId xmlns:a16="http://schemas.microsoft.com/office/drawing/2014/main" id="{A9CFC991-F0A9-4709-AE99-B8C4C041A8BE}"/>
                  </a:ext>
                </a:extLst>
              </p:cNvPr>
              <p:cNvSpPr/>
              <p:nvPr/>
            </p:nvSpPr>
            <p:spPr>
              <a:xfrm>
                <a:off x="5396512" y="3005238"/>
                <a:ext cx="130511" cy="5423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09" name="Group 148">
              <a:extLst>
                <a:ext uri="{FF2B5EF4-FFF2-40B4-BE49-F238E27FC236}">
                  <a16:creationId xmlns:a16="http://schemas.microsoft.com/office/drawing/2014/main" id="{AF36F3C1-BCA4-4166-873A-28652CA74F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155" name="Oval 154">
                <a:extLst>
                  <a:ext uri="{FF2B5EF4-FFF2-40B4-BE49-F238E27FC236}">
                    <a16:creationId xmlns:a16="http://schemas.microsoft.com/office/drawing/2014/main" id="{F4456EBD-4AA0-4CFB-AD36-FFB6D5E009D4}"/>
                  </a:ext>
                </a:extLst>
              </p:cNvPr>
              <p:cNvSpPr/>
              <p:nvPr/>
            </p:nvSpPr>
            <p:spPr>
              <a:xfrm>
                <a:off x="5472789" y="3003318"/>
                <a:ext cx="331713" cy="11932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6" name="Oval 155">
                <a:extLst>
                  <a:ext uri="{FF2B5EF4-FFF2-40B4-BE49-F238E27FC236}">
                    <a16:creationId xmlns:a16="http://schemas.microsoft.com/office/drawing/2014/main" id="{3E2A2816-B615-416C-B3C2-28683ACCF8DD}"/>
                  </a:ext>
                </a:extLst>
              </p:cNvPr>
              <p:cNvSpPr/>
              <p:nvPr/>
            </p:nvSpPr>
            <p:spPr>
              <a:xfrm>
                <a:off x="5390196" y="3092162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7" name="Oval 156">
                <a:extLst>
                  <a:ext uri="{FF2B5EF4-FFF2-40B4-BE49-F238E27FC236}">
                    <a16:creationId xmlns:a16="http://schemas.microsoft.com/office/drawing/2014/main" id="{DDB32B9A-3265-423E-A09E-6AA373E64B6D}"/>
                  </a:ext>
                </a:extLst>
              </p:cNvPr>
              <p:cNvSpPr/>
              <p:nvPr/>
            </p:nvSpPr>
            <p:spPr>
              <a:xfrm>
                <a:off x="5557913" y="3130045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8" name="Oval 157">
                <a:extLst>
                  <a:ext uri="{FF2B5EF4-FFF2-40B4-BE49-F238E27FC236}">
                    <a16:creationId xmlns:a16="http://schemas.microsoft.com/office/drawing/2014/main" id="{D8E06C0E-5717-4173-B681-16A6C4595670}"/>
                  </a:ext>
                </a:extLst>
              </p:cNvPr>
              <p:cNvSpPr/>
              <p:nvPr/>
            </p:nvSpPr>
            <p:spPr>
              <a:xfrm>
                <a:off x="5415136" y="3013381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410" name="Group 149">
              <a:extLst>
                <a:ext uri="{FF2B5EF4-FFF2-40B4-BE49-F238E27FC236}">
                  <a16:creationId xmlns:a16="http://schemas.microsoft.com/office/drawing/2014/main" id="{3A79A9F8-A7DC-4266-A402-A69FCAD856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151" name="Oval 150">
                <a:extLst>
                  <a:ext uri="{FF2B5EF4-FFF2-40B4-BE49-F238E27FC236}">
                    <a16:creationId xmlns:a16="http://schemas.microsoft.com/office/drawing/2014/main" id="{47A8B33D-8B3F-4027-861F-44D5BE110839}"/>
                  </a:ext>
                </a:extLst>
              </p:cNvPr>
              <p:cNvSpPr/>
              <p:nvPr/>
            </p:nvSpPr>
            <p:spPr>
              <a:xfrm>
                <a:off x="5462528" y="3001918"/>
                <a:ext cx="320837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2" name="Oval 151">
                <a:extLst>
                  <a:ext uri="{FF2B5EF4-FFF2-40B4-BE49-F238E27FC236}">
                    <a16:creationId xmlns:a16="http://schemas.microsoft.com/office/drawing/2014/main" id="{216EC622-2A67-4E60-AB19-A1C7DB081E2E}"/>
                  </a:ext>
                </a:extLst>
              </p:cNvPr>
              <p:cNvSpPr/>
              <p:nvPr/>
            </p:nvSpPr>
            <p:spPr>
              <a:xfrm>
                <a:off x="5378564" y="3074019"/>
                <a:ext cx="130511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3" name="Oval 152">
                <a:extLst>
                  <a:ext uri="{FF2B5EF4-FFF2-40B4-BE49-F238E27FC236}">
                    <a16:creationId xmlns:a16="http://schemas.microsoft.com/office/drawing/2014/main" id="{1AE711B9-F694-4D1F-975C-723655521E97}"/>
                  </a:ext>
                </a:extLst>
              </p:cNvPr>
              <p:cNvSpPr/>
              <p:nvPr/>
            </p:nvSpPr>
            <p:spPr>
              <a:xfrm>
                <a:off x="5535727" y="3112961"/>
                <a:ext cx="130511" cy="5423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54" name="Oval 153">
                <a:extLst>
                  <a:ext uri="{FF2B5EF4-FFF2-40B4-BE49-F238E27FC236}">
                    <a16:creationId xmlns:a16="http://schemas.microsoft.com/office/drawing/2014/main" id="{8E29809E-FE85-4B5E-A840-88ECC29F8CAB}"/>
                  </a:ext>
                </a:extLst>
              </p:cNvPr>
              <p:cNvSpPr/>
              <p:nvPr/>
            </p:nvSpPr>
            <p:spPr>
              <a:xfrm>
                <a:off x="5394295" y="3012501"/>
                <a:ext cx="130511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5" name="Group 166">
            <a:extLst>
              <a:ext uri="{FF2B5EF4-FFF2-40B4-BE49-F238E27FC236}">
                <a16:creationId xmlns:a16="http://schemas.microsoft.com/office/drawing/2014/main" id="{42A3559D-7E16-4A92-A947-B8F9666BB75D}"/>
              </a:ext>
            </a:extLst>
          </p:cNvPr>
          <p:cNvGrpSpPr>
            <a:grpSpLocks/>
          </p:cNvGrpSpPr>
          <p:nvPr/>
        </p:nvGrpSpPr>
        <p:grpSpPr bwMode="auto">
          <a:xfrm rot="198158">
            <a:off x="4152900" y="5622925"/>
            <a:ext cx="736600" cy="96838"/>
            <a:chOff x="1074481" y="5468054"/>
            <a:chExt cx="736054" cy="96725"/>
          </a:xfrm>
        </p:grpSpPr>
        <p:grpSp>
          <p:nvGrpSpPr>
            <p:cNvPr id="11387" name="Group 167">
              <a:extLst>
                <a:ext uri="{FF2B5EF4-FFF2-40B4-BE49-F238E27FC236}">
                  <a16:creationId xmlns:a16="http://schemas.microsoft.com/office/drawing/2014/main" id="{FB3ACE3E-C267-481F-9865-E209E9F190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id="{7A2F278B-99C1-4178-B27C-714EDCFE1AA6}"/>
                  </a:ext>
                </a:extLst>
              </p:cNvPr>
              <p:cNvSpPr/>
              <p:nvPr/>
            </p:nvSpPr>
            <p:spPr>
              <a:xfrm>
                <a:off x="5469731" y="2987848"/>
                <a:ext cx="314719" cy="12475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5" name="Oval 184">
                <a:extLst>
                  <a:ext uri="{FF2B5EF4-FFF2-40B4-BE49-F238E27FC236}">
                    <a16:creationId xmlns:a16="http://schemas.microsoft.com/office/drawing/2014/main" id="{5FCF40E6-5445-4C6F-B137-16C413F1CB27}"/>
                  </a:ext>
                </a:extLst>
              </p:cNvPr>
              <p:cNvSpPr/>
              <p:nvPr/>
            </p:nvSpPr>
            <p:spPr>
              <a:xfrm>
                <a:off x="5379201" y="3058097"/>
                <a:ext cx="130229" cy="5423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6" name="Oval 185">
                <a:extLst>
                  <a:ext uri="{FF2B5EF4-FFF2-40B4-BE49-F238E27FC236}">
                    <a16:creationId xmlns:a16="http://schemas.microsoft.com/office/drawing/2014/main" id="{55416708-9C80-46EE-B0B8-712D004553A5}"/>
                  </a:ext>
                </a:extLst>
              </p:cNvPr>
              <p:cNvSpPr/>
              <p:nvPr/>
            </p:nvSpPr>
            <p:spPr>
              <a:xfrm>
                <a:off x="5533539" y="3098085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7" name="Oval 186">
                <a:extLst>
                  <a:ext uri="{FF2B5EF4-FFF2-40B4-BE49-F238E27FC236}">
                    <a16:creationId xmlns:a16="http://schemas.microsoft.com/office/drawing/2014/main" id="{F2959654-D8DC-465D-9313-341AEAE4B0A9}"/>
                  </a:ext>
                </a:extLst>
              </p:cNvPr>
              <p:cNvSpPr/>
              <p:nvPr/>
            </p:nvSpPr>
            <p:spPr>
              <a:xfrm>
                <a:off x="5386123" y="2992341"/>
                <a:ext cx="135653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88" name="Group 168">
              <a:extLst>
                <a:ext uri="{FF2B5EF4-FFF2-40B4-BE49-F238E27FC236}">
                  <a16:creationId xmlns:a16="http://schemas.microsoft.com/office/drawing/2014/main" id="{5073B146-0285-4B25-9806-2784C5DAF9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180" name="Oval 179">
                <a:extLst>
                  <a:ext uri="{FF2B5EF4-FFF2-40B4-BE49-F238E27FC236}">
                    <a16:creationId xmlns:a16="http://schemas.microsoft.com/office/drawing/2014/main" id="{D645D5AA-2750-46E4-9F49-C02FD92153EC}"/>
                  </a:ext>
                </a:extLst>
              </p:cNvPr>
              <p:cNvSpPr/>
              <p:nvPr/>
            </p:nvSpPr>
            <p:spPr>
              <a:xfrm>
                <a:off x="5484449" y="3001595"/>
                <a:ext cx="320144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1" name="Oval 180">
                <a:extLst>
                  <a:ext uri="{FF2B5EF4-FFF2-40B4-BE49-F238E27FC236}">
                    <a16:creationId xmlns:a16="http://schemas.microsoft.com/office/drawing/2014/main" id="{1D5021CF-8C4C-46BA-B89E-57A919FB4F8E}"/>
                  </a:ext>
                </a:extLst>
              </p:cNvPr>
              <p:cNvSpPr/>
              <p:nvPr/>
            </p:nvSpPr>
            <p:spPr>
              <a:xfrm>
                <a:off x="5394076" y="3071991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2" name="Oval 181">
                <a:extLst>
                  <a:ext uri="{FF2B5EF4-FFF2-40B4-BE49-F238E27FC236}">
                    <a16:creationId xmlns:a16="http://schemas.microsoft.com/office/drawing/2014/main" id="{9F0187C4-3F9B-43EE-B933-2F044E227723}"/>
                  </a:ext>
                </a:extLst>
              </p:cNvPr>
              <p:cNvSpPr/>
              <p:nvPr/>
            </p:nvSpPr>
            <p:spPr>
              <a:xfrm>
                <a:off x="5538049" y="3118016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83" name="Oval 182">
                <a:extLst>
                  <a:ext uri="{FF2B5EF4-FFF2-40B4-BE49-F238E27FC236}">
                    <a16:creationId xmlns:a16="http://schemas.microsoft.com/office/drawing/2014/main" id="{F9A865C0-16E2-435E-A7EB-6D1468D312A5}"/>
                  </a:ext>
                </a:extLst>
              </p:cNvPr>
              <p:cNvSpPr/>
              <p:nvPr/>
            </p:nvSpPr>
            <p:spPr>
              <a:xfrm>
                <a:off x="5401472" y="3011804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89" name="Group 169">
              <a:extLst>
                <a:ext uri="{FF2B5EF4-FFF2-40B4-BE49-F238E27FC236}">
                  <a16:creationId xmlns:a16="http://schemas.microsoft.com/office/drawing/2014/main" id="{94BA614D-52DD-45A1-A52B-4E077E0560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176" name="Oval 175">
                <a:extLst>
                  <a:ext uri="{FF2B5EF4-FFF2-40B4-BE49-F238E27FC236}">
                    <a16:creationId xmlns:a16="http://schemas.microsoft.com/office/drawing/2014/main" id="{F96595FE-6176-437D-BC76-5D0E14EB2F3F}"/>
                  </a:ext>
                </a:extLst>
              </p:cNvPr>
              <p:cNvSpPr/>
              <p:nvPr/>
            </p:nvSpPr>
            <p:spPr>
              <a:xfrm>
                <a:off x="5457208" y="3003040"/>
                <a:ext cx="325572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7" name="Oval 176">
                <a:extLst>
                  <a:ext uri="{FF2B5EF4-FFF2-40B4-BE49-F238E27FC236}">
                    <a16:creationId xmlns:a16="http://schemas.microsoft.com/office/drawing/2014/main" id="{2DF2FD77-E8FC-466E-A8C1-717558422B61}"/>
                  </a:ext>
                </a:extLst>
              </p:cNvPr>
              <p:cNvSpPr/>
              <p:nvPr/>
            </p:nvSpPr>
            <p:spPr>
              <a:xfrm>
                <a:off x="5372259" y="3073284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8" name="Oval 177">
                <a:extLst>
                  <a:ext uri="{FF2B5EF4-FFF2-40B4-BE49-F238E27FC236}">
                    <a16:creationId xmlns:a16="http://schemas.microsoft.com/office/drawing/2014/main" id="{BC9DD8FF-DA54-4579-A8C5-ADF643670447}"/>
                  </a:ext>
                </a:extLst>
              </p:cNvPr>
              <p:cNvSpPr/>
              <p:nvPr/>
            </p:nvSpPr>
            <p:spPr>
              <a:xfrm>
                <a:off x="5515919" y="3113893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9" name="Oval 178">
                <a:extLst>
                  <a:ext uri="{FF2B5EF4-FFF2-40B4-BE49-F238E27FC236}">
                    <a16:creationId xmlns:a16="http://schemas.microsoft.com/office/drawing/2014/main" id="{DBABB908-3170-4A9D-B3F5-4934D4B1BFD5}"/>
                  </a:ext>
                </a:extLst>
              </p:cNvPr>
              <p:cNvSpPr/>
              <p:nvPr/>
            </p:nvSpPr>
            <p:spPr>
              <a:xfrm>
                <a:off x="5379655" y="3013093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90" name="Group 170">
              <a:extLst>
                <a:ext uri="{FF2B5EF4-FFF2-40B4-BE49-F238E27FC236}">
                  <a16:creationId xmlns:a16="http://schemas.microsoft.com/office/drawing/2014/main" id="{DEE30DF9-6850-49EA-9411-FBEA158804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172" name="Oval 171">
                <a:extLst>
                  <a:ext uri="{FF2B5EF4-FFF2-40B4-BE49-F238E27FC236}">
                    <a16:creationId xmlns:a16="http://schemas.microsoft.com/office/drawing/2014/main" id="{98501465-9F2F-4879-806D-A63552D6A5AA}"/>
                  </a:ext>
                </a:extLst>
              </p:cNvPr>
              <p:cNvSpPr/>
              <p:nvPr/>
            </p:nvSpPr>
            <p:spPr>
              <a:xfrm>
                <a:off x="5469226" y="3002311"/>
                <a:ext cx="314719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3" name="Oval 172">
                <a:extLst>
                  <a:ext uri="{FF2B5EF4-FFF2-40B4-BE49-F238E27FC236}">
                    <a16:creationId xmlns:a16="http://schemas.microsoft.com/office/drawing/2014/main" id="{9406DAC6-2AB7-40C1-9DD3-D6586E194668}"/>
                  </a:ext>
                </a:extLst>
              </p:cNvPr>
              <p:cNvSpPr/>
              <p:nvPr/>
            </p:nvSpPr>
            <p:spPr>
              <a:xfrm>
                <a:off x="5373433" y="3072867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4" name="Oval 173">
                <a:extLst>
                  <a:ext uri="{FF2B5EF4-FFF2-40B4-BE49-F238E27FC236}">
                    <a16:creationId xmlns:a16="http://schemas.microsoft.com/office/drawing/2014/main" id="{57D7FF29-B1C0-452D-AE4F-DDA79E86F768}"/>
                  </a:ext>
                </a:extLst>
              </p:cNvPr>
              <p:cNvSpPr/>
              <p:nvPr/>
            </p:nvSpPr>
            <p:spPr>
              <a:xfrm>
                <a:off x="5533656" y="3117955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5" name="Oval 174">
                <a:extLst>
                  <a:ext uri="{FF2B5EF4-FFF2-40B4-BE49-F238E27FC236}">
                    <a16:creationId xmlns:a16="http://schemas.microsoft.com/office/drawing/2014/main" id="{47727368-73B2-40D0-B537-22C36D444534}"/>
                  </a:ext>
                </a:extLst>
              </p:cNvPr>
              <p:cNvSpPr/>
              <p:nvPr/>
            </p:nvSpPr>
            <p:spPr>
              <a:xfrm>
                <a:off x="5380829" y="3012676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6" name="Group 187">
            <a:extLst>
              <a:ext uri="{FF2B5EF4-FFF2-40B4-BE49-F238E27FC236}">
                <a16:creationId xmlns:a16="http://schemas.microsoft.com/office/drawing/2014/main" id="{EDB3E5D6-AA39-41A5-BD7E-DC04E389FF26}"/>
              </a:ext>
            </a:extLst>
          </p:cNvPr>
          <p:cNvGrpSpPr>
            <a:grpSpLocks/>
          </p:cNvGrpSpPr>
          <p:nvPr/>
        </p:nvGrpSpPr>
        <p:grpSpPr bwMode="auto">
          <a:xfrm>
            <a:off x="4970463" y="5614988"/>
            <a:ext cx="736600" cy="96837"/>
            <a:chOff x="1074481" y="5468054"/>
            <a:chExt cx="736054" cy="96725"/>
          </a:xfrm>
        </p:grpSpPr>
        <p:grpSp>
          <p:nvGrpSpPr>
            <p:cNvPr id="11367" name="Group 188">
              <a:extLst>
                <a:ext uri="{FF2B5EF4-FFF2-40B4-BE49-F238E27FC236}">
                  <a16:creationId xmlns:a16="http://schemas.microsoft.com/office/drawing/2014/main" id="{DA861A5E-E3BA-4FF1-9366-E2E6F2AA875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205" name="Oval 204">
                <a:extLst>
                  <a:ext uri="{FF2B5EF4-FFF2-40B4-BE49-F238E27FC236}">
                    <a16:creationId xmlns:a16="http://schemas.microsoft.com/office/drawing/2014/main" id="{99D2E7FA-913E-4F14-807E-CA2B811D6E5B}"/>
                  </a:ext>
                </a:extLst>
              </p:cNvPr>
              <p:cNvSpPr/>
              <p:nvPr/>
            </p:nvSpPr>
            <p:spPr>
              <a:xfrm>
                <a:off x="5493351" y="3020110"/>
                <a:ext cx="314719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35C51D5F-969D-4419-A174-6EA661DE19F6}"/>
                  </a:ext>
                </a:extLst>
              </p:cNvPr>
              <p:cNvSpPr/>
              <p:nvPr/>
            </p:nvSpPr>
            <p:spPr>
              <a:xfrm>
                <a:off x="5411960" y="3090623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5D167DF8-A09C-498E-A4C6-F52F32601DD5}"/>
                  </a:ext>
                </a:extLst>
              </p:cNvPr>
              <p:cNvSpPr/>
              <p:nvPr/>
            </p:nvSpPr>
            <p:spPr>
              <a:xfrm>
                <a:off x="5558466" y="3128589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EA01A400-C671-4908-ADFB-037C7492A586}"/>
                  </a:ext>
                </a:extLst>
              </p:cNvPr>
              <p:cNvSpPr/>
              <p:nvPr/>
            </p:nvSpPr>
            <p:spPr>
              <a:xfrm>
                <a:off x="5422812" y="3030958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68" name="Group 189">
              <a:extLst>
                <a:ext uri="{FF2B5EF4-FFF2-40B4-BE49-F238E27FC236}">
                  <a16:creationId xmlns:a16="http://schemas.microsoft.com/office/drawing/2014/main" id="{C62B9BFE-F312-4830-AF7A-33885F0BDA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EB49DA25-58B3-4D54-BB6A-480116FDD007}"/>
                  </a:ext>
                </a:extLst>
              </p:cNvPr>
              <p:cNvSpPr/>
              <p:nvPr/>
            </p:nvSpPr>
            <p:spPr>
              <a:xfrm>
                <a:off x="5493218" y="3021641"/>
                <a:ext cx="314719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Oval 201">
                <a:extLst>
                  <a:ext uri="{FF2B5EF4-FFF2-40B4-BE49-F238E27FC236}">
                    <a16:creationId xmlns:a16="http://schemas.microsoft.com/office/drawing/2014/main" id="{481CAB8C-05F8-400C-A6F2-5886493D8988}"/>
                  </a:ext>
                </a:extLst>
              </p:cNvPr>
              <p:cNvSpPr/>
              <p:nvPr/>
            </p:nvSpPr>
            <p:spPr>
              <a:xfrm>
                <a:off x="5411827" y="3092150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id="{C795A370-3993-49B8-A77A-EBA2407E0C4D}"/>
                  </a:ext>
                </a:extLst>
              </p:cNvPr>
              <p:cNvSpPr/>
              <p:nvPr/>
            </p:nvSpPr>
            <p:spPr>
              <a:xfrm>
                <a:off x="5558332" y="3130119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Oval 203">
                <a:extLst>
                  <a:ext uri="{FF2B5EF4-FFF2-40B4-BE49-F238E27FC236}">
                    <a16:creationId xmlns:a16="http://schemas.microsoft.com/office/drawing/2014/main" id="{9FA5104F-E187-46AA-AA39-B192474BFFD1}"/>
                  </a:ext>
                </a:extLst>
              </p:cNvPr>
              <p:cNvSpPr/>
              <p:nvPr/>
            </p:nvSpPr>
            <p:spPr>
              <a:xfrm>
                <a:off x="5422679" y="3032488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69" name="Group 190">
              <a:extLst>
                <a:ext uri="{FF2B5EF4-FFF2-40B4-BE49-F238E27FC236}">
                  <a16:creationId xmlns:a16="http://schemas.microsoft.com/office/drawing/2014/main" id="{8E7EB05D-9C84-4820-98F0-C7AB3CD0A8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F34032DB-364F-41AC-82BD-7A391969E439}"/>
                  </a:ext>
                </a:extLst>
              </p:cNvPr>
              <p:cNvSpPr/>
              <p:nvPr/>
            </p:nvSpPr>
            <p:spPr>
              <a:xfrm>
                <a:off x="5491157" y="3022546"/>
                <a:ext cx="314719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AD8C6D32-456A-4966-8899-9A8FEE471433}"/>
                  </a:ext>
                </a:extLst>
              </p:cNvPr>
              <p:cNvSpPr/>
              <p:nvPr/>
            </p:nvSpPr>
            <p:spPr>
              <a:xfrm>
                <a:off x="5409762" y="3093055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20010F8D-13BB-417E-9D8F-C61690E58EFB}"/>
                  </a:ext>
                </a:extLst>
              </p:cNvPr>
              <p:cNvSpPr/>
              <p:nvPr/>
            </p:nvSpPr>
            <p:spPr>
              <a:xfrm>
                <a:off x="5556271" y="3131025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5DD6D323-EB81-4E05-9E25-E31DCCD5F2B0}"/>
                  </a:ext>
                </a:extLst>
              </p:cNvPr>
              <p:cNvSpPr/>
              <p:nvPr/>
            </p:nvSpPr>
            <p:spPr>
              <a:xfrm>
                <a:off x="5420615" y="3033394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70" name="Group 191">
              <a:extLst>
                <a:ext uri="{FF2B5EF4-FFF2-40B4-BE49-F238E27FC236}">
                  <a16:creationId xmlns:a16="http://schemas.microsoft.com/office/drawing/2014/main" id="{4AE69106-5C0E-44C7-A8EE-FF5418FD1C4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193" name="Oval 192">
                <a:extLst>
                  <a:ext uri="{FF2B5EF4-FFF2-40B4-BE49-F238E27FC236}">
                    <a16:creationId xmlns:a16="http://schemas.microsoft.com/office/drawing/2014/main" id="{0F86D0DC-F112-4B9A-A778-93F6ABF2EC9A}"/>
                  </a:ext>
                </a:extLst>
              </p:cNvPr>
              <p:cNvSpPr/>
              <p:nvPr/>
            </p:nvSpPr>
            <p:spPr>
              <a:xfrm>
                <a:off x="5492514" y="3020950"/>
                <a:ext cx="314719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4" name="Oval 193">
                <a:extLst>
                  <a:ext uri="{FF2B5EF4-FFF2-40B4-BE49-F238E27FC236}">
                    <a16:creationId xmlns:a16="http://schemas.microsoft.com/office/drawing/2014/main" id="{8520A758-3388-4298-B884-9793F2DCC260}"/>
                  </a:ext>
                </a:extLst>
              </p:cNvPr>
              <p:cNvSpPr/>
              <p:nvPr/>
            </p:nvSpPr>
            <p:spPr>
              <a:xfrm>
                <a:off x="5411119" y="3091460"/>
                <a:ext cx="130229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5" name="Oval 194">
                <a:extLst>
                  <a:ext uri="{FF2B5EF4-FFF2-40B4-BE49-F238E27FC236}">
                    <a16:creationId xmlns:a16="http://schemas.microsoft.com/office/drawing/2014/main" id="{FC259E41-1677-4EB9-9712-17093DC2BE95}"/>
                  </a:ext>
                </a:extLst>
              </p:cNvPr>
              <p:cNvSpPr/>
              <p:nvPr/>
            </p:nvSpPr>
            <p:spPr>
              <a:xfrm>
                <a:off x="5557628" y="3129429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5A3A351C-175D-411E-AFBA-03CCCFB5513C}"/>
                  </a:ext>
                </a:extLst>
              </p:cNvPr>
              <p:cNvSpPr/>
              <p:nvPr/>
            </p:nvSpPr>
            <p:spPr>
              <a:xfrm>
                <a:off x="5421972" y="3031798"/>
                <a:ext cx="130229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7" name="Group 208">
            <a:extLst>
              <a:ext uri="{FF2B5EF4-FFF2-40B4-BE49-F238E27FC236}">
                <a16:creationId xmlns:a16="http://schemas.microsoft.com/office/drawing/2014/main" id="{DB76221F-E82A-4EEE-A81E-E7FB5F13F776}"/>
              </a:ext>
            </a:extLst>
          </p:cNvPr>
          <p:cNvGrpSpPr>
            <a:grpSpLocks/>
          </p:cNvGrpSpPr>
          <p:nvPr/>
        </p:nvGrpSpPr>
        <p:grpSpPr bwMode="auto">
          <a:xfrm rot="-840680">
            <a:off x="5626100" y="5434013"/>
            <a:ext cx="674688" cy="117475"/>
            <a:chOff x="1074481" y="5468054"/>
            <a:chExt cx="736054" cy="96725"/>
          </a:xfrm>
        </p:grpSpPr>
        <p:grpSp>
          <p:nvGrpSpPr>
            <p:cNvPr id="11347" name="Group 209">
              <a:extLst>
                <a:ext uri="{FF2B5EF4-FFF2-40B4-BE49-F238E27FC236}">
                  <a16:creationId xmlns:a16="http://schemas.microsoft.com/office/drawing/2014/main" id="{5793A2F5-D374-4F53-BDC3-355204597A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AF95F6D0-AC08-4260-84D7-F7C51E1CE4B7}"/>
                  </a:ext>
                </a:extLst>
              </p:cNvPr>
              <p:cNvSpPr/>
              <p:nvPr/>
            </p:nvSpPr>
            <p:spPr>
              <a:xfrm>
                <a:off x="5469950" y="2998768"/>
                <a:ext cx="313981" cy="11177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7" name="Oval 226">
                <a:extLst>
                  <a:ext uri="{FF2B5EF4-FFF2-40B4-BE49-F238E27FC236}">
                    <a16:creationId xmlns:a16="http://schemas.microsoft.com/office/drawing/2014/main" id="{EBE5D6B4-E584-4760-B2E5-243D12AB0032}"/>
                  </a:ext>
                </a:extLst>
              </p:cNvPr>
              <p:cNvSpPr/>
              <p:nvPr/>
            </p:nvSpPr>
            <p:spPr>
              <a:xfrm>
                <a:off x="5387225" y="3070856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8" name="Oval 227">
                <a:extLst>
                  <a:ext uri="{FF2B5EF4-FFF2-40B4-BE49-F238E27FC236}">
                    <a16:creationId xmlns:a16="http://schemas.microsoft.com/office/drawing/2014/main" id="{71558C7B-02F5-4BCA-958F-BCCCAD7FAA60}"/>
                  </a:ext>
                </a:extLst>
              </p:cNvPr>
              <p:cNvSpPr/>
              <p:nvPr/>
            </p:nvSpPr>
            <p:spPr>
              <a:xfrm>
                <a:off x="5532368" y="3112014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05C419C7-7ACF-4102-B7A4-FAA90F666616}"/>
                  </a:ext>
                </a:extLst>
              </p:cNvPr>
              <p:cNvSpPr/>
              <p:nvPr/>
            </p:nvSpPr>
            <p:spPr>
              <a:xfrm>
                <a:off x="5395722" y="3008500"/>
                <a:ext cx="136253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48" name="Group 210">
              <a:extLst>
                <a:ext uri="{FF2B5EF4-FFF2-40B4-BE49-F238E27FC236}">
                  <a16:creationId xmlns:a16="http://schemas.microsoft.com/office/drawing/2014/main" id="{CC72FD20-D1CC-4880-88F9-38A452FEDD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222" name="Oval 221">
                <a:extLst>
                  <a:ext uri="{FF2B5EF4-FFF2-40B4-BE49-F238E27FC236}">
                    <a16:creationId xmlns:a16="http://schemas.microsoft.com/office/drawing/2014/main" id="{C894E8F1-CC09-4DC0-A238-25094F1285D7}"/>
                  </a:ext>
                </a:extLst>
              </p:cNvPr>
              <p:cNvSpPr/>
              <p:nvPr/>
            </p:nvSpPr>
            <p:spPr>
              <a:xfrm>
                <a:off x="5483450" y="3002719"/>
                <a:ext cx="319903" cy="11177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1CDD93AA-CDDD-44C0-87E7-CF3DCB80E7D7}"/>
                  </a:ext>
                </a:extLst>
              </p:cNvPr>
              <p:cNvSpPr/>
              <p:nvPr/>
            </p:nvSpPr>
            <p:spPr>
              <a:xfrm>
                <a:off x="5393630" y="3077519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4" name="Oval 223">
                <a:extLst>
                  <a:ext uri="{FF2B5EF4-FFF2-40B4-BE49-F238E27FC236}">
                    <a16:creationId xmlns:a16="http://schemas.microsoft.com/office/drawing/2014/main" id="{AF388EA0-8D1A-44C0-9071-6C02385DE77D}"/>
                  </a:ext>
                </a:extLst>
              </p:cNvPr>
              <p:cNvSpPr/>
              <p:nvPr/>
            </p:nvSpPr>
            <p:spPr>
              <a:xfrm>
                <a:off x="5540118" y="3114882"/>
                <a:ext cx="136253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5" name="Oval 224">
                <a:extLst>
                  <a:ext uri="{FF2B5EF4-FFF2-40B4-BE49-F238E27FC236}">
                    <a16:creationId xmlns:a16="http://schemas.microsoft.com/office/drawing/2014/main" id="{2FC1F0CA-9D5D-4407-96FA-C136B9BAE8F5}"/>
                  </a:ext>
                </a:extLst>
              </p:cNvPr>
              <p:cNvSpPr/>
              <p:nvPr/>
            </p:nvSpPr>
            <p:spPr>
              <a:xfrm>
                <a:off x="5407961" y="3015704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49" name="Group 211">
              <a:extLst>
                <a:ext uri="{FF2B5EF4-FFF2-40B4-BE49-F238E27FC236}">
                  <a16:creationId xmlns:a16="http://schemas.microsoft.com/office/drawing/2014/main" id="{97232173-ACED-43CB-867E-580CC2E389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31422333-9D80-4EF6-BFFA-6C75335922A1}"/>
                  </a:ext>
                </a:extLst>
              </p:cNvPr>
              <p:cNvSpPr/>
              <p:nvPr/>
            </p:nvSpPr>
            <p:spPr>
              <a:xfrm>
                <a:off x="5474803" y="3006725"/>
                <a:ext cx="319903" cy="11177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F3AAE6FD-5CC0-4E5B-AD72-6745D65A2C87}"/>
                  </a:ext>
                </a:extLst>
              </p:cNvPr>
              <p:cNvSpPr/>
              <p:nvPr/>
            </p:nvSpPr>
            <p:spPr>
              <a:xfrm>
                <a:off x="5380670" y="3076106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0" name="Oval 219">
                <a:extLst>
                  <a:ext uri="{FF2B5EF4-FFF2-40B4-BE49-F238E27FC236}">
                    <a16:creationId xmlns:a16="http://schemas.microsoft.com/office/drawing/2014/main" id="{93E01730-774B-4D40-BBB2-BF80D2195044}"/>
                  </a:ext>
                </a:extLst>
              </p:cNvPr>
              <p:cNvSpPr/>
              <p:nvPr/>
            </p:nvSpPr>
            <p:spPr>
              <a:xfrm>
                <a:off x="5538742" y="3115092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21" name="Oval 220">
                <a:extLst>
                  <a:ext uri="{FF2B5EF4-FFF2-40B4-BE49-F238E27FC236}">
                    <a16:creationId xmlns:a16="http://schemas.microsoft.com/office/drawing/2014/main" id="{561C8706-673F-49C9-A8FE-0F77A3F7A500}"/>
                  </a:ext>
                </a:extLst>
              </p:cNvPr>
              <p:cNvSpPr/>
              <p:nvPr/>
            </p:nvSpPr>
            <p:spPr>
              <a:xfrm>
                <a:off x="5399317" y="3019710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50" name="Group 212">
              <a:extLst>
                <a:ext uri="{FF2B5EF4-FFF2-40B4-BE49-F238E27FC236}">
                  <a16:creationId xmlns:a16="http://schemas.microsoft.com/office/drawing/2014/main" id="{398DA513-BD91-4335-B4D2-CF0D91E0817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214" name="Oval 213">
                <a:extLst>
                  <a:ext uri="{FF2B5EF4-FFF2-40B4-BE49-F238E27FC236}">
                    <a16:creationId xmlns:a16="http://schemas.microsoft.com/office/drawing/2014/main" id="{04CAFE3D-6D6C-4C8C-976E-6C8978EAF372}"/>
                  </a:ext>
                </a:extLst>
              </p:cNvPr>
              <p:cNvSpPr/>
              <p:nvPr/>
            </p:nvSpPr>
            <p:spPr>
              <a:xfrm>
                <a:off x="5482473" y="3010788"/>
                <a:ext cx="325825" cy="11177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15" name="Oval 214">
                <a:extLst>
                  <a:ext uri="{FF2B5EF4-FFF2-40B4-BE49-F238E27FC236}">
                    <a16:creationId xmlns:a16="http://schemas.microsoft.com/office/drawing/2014/main" id="{AC4DA045-2F5B-422F-99C8-E44AA77A6E71}"/>
                  </a:ext>
                </a:extLst>
              </p:cNvPr>
              <p:cNvSpPr/>
              <p:nvPr/>
            </p:nvSpPr>
            <p:spPr>
              <a:xfrm>
                <a:off x="5392477" y="3086671"/>
                <a:ext cx="14810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3C57A42C-A4AD-4331-AB0A-BED7D394174E}"/>
                  </a:ext>
                </a:extLst>
              </p:cNvPr>
              <p:cNvSpPr/>
              <p:nvPr/>
            </p:nvSpPr>
            <p:spPr>
              <a:xfrm>
                <a:off x="5537882" y="3126208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17" name="Oval 216">
                <a:extLst>
                  <a:ext uri="{FF2B5EF4-FFF2-40B4-BE49-F238E27FC236}">
                    <a16:creationId xmlns:a16="http://schemas.microsoft.com/office/drawing/2014/main" id="{A42C614E-E7D3-4CE3-A660-F79CFD4C1A28}"/>
                  </a:ext>
                </a:extLst>
              </p:cNvPr>
              <p:cNvSpPr/>
              <p:nvPr/>
            </p:nvSpPr>
            <p:spPr>
              <a:xfrm>
                <a:off x="5421448" y="3035156"/>
                <a:ext cx="130331" cy="4471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8" name="Group 229">
            <a:extLst>
              <a:ext uri="{FF2B5EF4-FFF2-40B4-BE49-F238E27FC236}">
                <a16:creationId xmlns:a16="http://schemas.microsoft.com/office/drawing/2014/main" id="{22E979D6-AD26-4B9B-ABA4-40DB9C09CC0C}"/>
              </a:ext>
            </a:extLst>
          </p:cNvPr>
          <p:cNvGrpSpPr>
            <a:grpSpLocks/>
          </p:cNvGrpSpPr>
          <p:nvPr/>
        </p:nvGrpSpPr>
        <p:grpSpPr bwMode="auto">
          <a:xfrm rot="-568193">
            <a:off x="6218238" y="5216525"/>
            <a:ext cx="674687" cy="103188"/>
            <a:chOff x="1074481" y="5468054"/>
            <a:chExt cx="736054" cy="96725"/>
          </a:xfrm>
        </p:grpSpPr>
        <p:grpSp>
          <p:nvGrpSpPr>
            <p:cNvPr id="11327" name="Group 230">
              <a:extLst>
                <a:ext uri="{FF2B5EF4-FFF2-40B4-BE49-F238E27FC236}">
                  <a16:creationId xmlns:a16="http://schemas.microsoft.com/office/drawing/2014/main" id="{DD170D39-3FAD-463F-8596-9BDA590C8B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033431D4-9494-442B-B827-2F1589A91C57}"/>
                  </a:ext>
                </a:extLst>
              </p:cNvPr>
              <p:cNvSpPr/>
              <p:nvPr/>
            </p:nvSpPr>
            <p:spPr>
              <a:xfrm>
                <a:off x="5456630" y="2994744"/>
                <a:ext cx="319903" cy="12216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8" name="Oval 247">
                <a:extLst>
                  <a:ext uri="{FF2B5EF4-FFF2-40B4-BE49-F238E27FC236}">
                    <a16:creationId xmlns:a16="http://schemas.microsoft.com/office/drawing/2014/main" id="{6D3F07D4-2FE3-47ED-ABAA-803AB66F7E68}"/>
                  </a:ext>
                </a:extLst>
              </p:cNvPr>
              <p:cNvSpPr/>
              <p:nvPr/>
            </p:nvSpPr>
            <p:spPr>
              <a:xfrm>
                <a:off x="5381909" y="3068432"/>
                <a:ext cx="136253" cy="50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9" name="Oval 248">
                <a:extLst>
                  <a:ext uri="{FF2B5EF4-FFF2-40B4-BE49-F238E27FC236}">
                    <a16:creationId xmlns:a16="http://schemas.microsoft.com/office/drawing/2014/main" id="{9DD633FF-D811-408D-9723-E1FC8570748F}"/>
                  </a:ext>
                </a:extLst>
              </p:cNvPr>
              <p:cNvSpPr/>
              <p:nvPr/>
            </p:nvSpPr>
            <p:spPr>
              <a:xfrm>
                <a:off x="5535333" y="3115762"/>
                <a:ext cx="130331" cy="4581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50" name="Oval 249">
                <a:extLst>
                  <a:ext uri="{FF2B5EF4-FFF2-40B4-BE49-F238E27FC236}">
                    <a16:creationId xmlns:a16="http://schemas.microsoft.com/office/drawing/2014/main" id="{15EC5743-1291-459D-9E8F-1A9E1B654333}"/>
                  </a:ext>
                </a:extLst>
              </p:cNvPr>
              <p:cNvSpPr/>
              <p:nvPr/>
            </p:nvSpPr>
            <p:spPr>
              <a:xfrm>
                <a:off x="5393646" y="3007765"/>
                <a:ext cx="130331" cy="50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28" name="Group 231">
              <a:extLst>
                <a:ext uri="{FF2B5EF4-FFF2-40B4-BE49-F238E27FC236}">
                  <a16:creationId xmlns:a16="http://schemas.microsoft.com/office/drawing/2014/main" id="{BFABBF04-5E7C-4D5A-AC46-F78D11C7F1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243" name="Oval 242">
                <a:extLst>
                  <a:ext uri="{FF2B5EF4-FFF2-40B4-BE49-F238E27FC236}">
                    <a16:creationId xmlns:a16="http://schemas.microsoft.com/office/drawing/2014/main" id="{DF0A2F4D-87F0-40D4-B2D5-FFBB2DB73E34}"/>
                  </a:ext>
                </a:extLst>
              </p:cNvPr>
              <p:cNvSpPr/>
              <p:nvPr/>
            </p:nvSpPr>
            <p:spPr>
              <a:xfrm>
                <a:off x="5477515" y="2991718"/>
                <a:ext cx="313977" cy="12216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2998D9AA-438D-449B-A05A-5A3581FDCB79}"/>
                  </a:ext>
                </a:extLst>
              </p:cNvPr>
              <p:cNvSpPr/>
              <p:nvPr/>
            </p:nvSpPr>
            <p:spPr>
              <a:xfrm>
                <a:off x="5390129" y="3068750"/>
                <a:ext cx="130331" cy="50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5" name="Oval 244">
                <a:extLst>
                  <a:ext uri="{FF2B5EF4-FFF2-40B4-BE49-F238E27FC236}">
                    <a16:creationId xmlns:a16="http://schemas.microsoft.com/office/drawing/2014/main" id="{2957FE52-CE33-47C8-8448-98364E32AF0C}"/>
                  </a:ext>
                </a:extLst>
              </p:cNvPr>
              <p:cNvSpPr/>
              <p:nvPr/>
            </p:nvSpPr>
            <p:spPr>
              <a:xfrm>
                <a:off x="5537672" y="3115661"/>
                <a:ext cx="130331" cy="4581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6" name="Oval 245">
                <a:extLst>
                  <a:ext uri="{FF2B5EF4-FFF2-40B4-BE49-F238E27FC236}">
                    <a16:creationId xmlns:a16="http://schemas.microsoft.com/office/drawing/2014/main" id="{78C61065-148D-4094-A24E-313E28C2DCD5}"/>
                  </a:ext>
                </a:extLst>
              </p:cNvPr>
              <p:cNvSpPr/>
              <p:nvPr/>
            </p:nvSpPr>
            <p:spPr>
              <a:xfrm>
                <a:off x="5401826" y="3008501"/>
                <a:ext cx="130331" cy="50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29" name="Group 232">
              <a:extLst>
                <a:ext uri="{FF2B5EF4-FFF2-40B4-BE49-F238E27FC236}">
                  <a16:creationId xmlns:a16="http://schemas.microsoft.com/office/drawing/2014/main" id="{359EC985-32F9-474D-A8C3-7EA78C0274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239" name="Oval 238">
                <a:extLst>
                  <a:ext uri="{FF2B5EF4-FFF2-40B4-BE49-F238E27FC236}">
                    <a16:creationId xmlns:a16="http://schemas.microsoft.com/office/drawing/2014/main" id="{B3385F97-CEB6-4D39-A138-DC7BCDEBFCC9}"/>
                  </a:ext>
                </a:extLst>
              </p:cNvPr>
              <p:cNvSpPr/>
              <p:nvPr/>
            </p:nvSpPr>
            <p:spPr>
              <a:xfrm>
                <a:off x="5482500" y="3004796"/>
                <a:ext cx="313981" cy="11707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48BACA39-7715-4F44-B84A-BEB7412B49D2}"/>
                  </a:ext>
                </a:extLst>
              </p:cNvPr>
              <p:cNvSpPr/>
              <p:nvPr/>
            </p:nvSpPr>
            <p:spPr>
              <a:xfrm>
                <a:off x="5389273" y="3080990"/>
                <a:ext cx="130331" cy="4580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1" name="Oval 240">
                <a:extLst>
                  <a:ext uri="{FF2B5EF4-FFF2-40B4-BE49-F238E27FC236}">
                    <a16:creationId xmlns:a16="http://schemas.microsoft.com/office/drawing/2014/main" id="{00202B5E-146C-49BB-85C6-E174C5913390}"/>
                  </a:ext>
                </a:extLst>
              </p:cNvPr>
              <p:cNvSpPr/>
              <p:nvPr/>
            </p:nvSpPr>
            <p:spPr>
              <a:xfrm>
                <a:off x="5538277" y="3117825"/>
                <a:ext cx="130331" cy="4581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:a16="http://schemas.microsoft.com/office/drawing/2014/main" id="{9B17B51B-91F8-4EE7-B430-12C9455367A9}"/>
                  </a:ext>
                </a:extLst>
              </p:cNvPr>
              <p:cNvSpPr/>
              <p:nvPr/>
            </p:nvSpPr>
            <p:spPr>
              <a:xfrm>
                <a:off x="5401457" y="3015685"/>
                <a:ext cx="130331" cy="50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30" name="Group 233">
              <a:extLst>
                <a:ext uri="{FF2B5EF4-FFF2-40B4-BE49-F238E27FC236}">
                  <a16:creationId xmlns:a16="http://schemas.microsoft.com/office/drawing/2014/main" id="{01A39363-FAD5-493F-8BE5-AA70763946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235" name="Oval 234">
                <a:extLst>
                  <a:ext uri="{FF2B5EF4-FFF2-40B4-BE49-F238E27FC236}">
                    <a16:creationId xmlns:a16="http://schemas.microsoft.com/office/drawing/2014/main" id="{7EC65753-536F-4DC9-A381-3319D39ED3DC}"/>
                  </a:ext>
                </a:extLst>
              </p:cNvPr>
              <p:cNvSpPr/>
              <p:nvPr/>
            </p:nvSpPr>
            <p:spPr>
              <a:xfrm>
                <a:off x="5478745" y="2991992"/>
                <a:ext cx="313977" cy="12216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36" name="Oval 235">
                <a:extLst>
                  <a:ext uri="{FF2B5EF4-FFF2-40B4-BE49-F238E27FC236}">
                    <a16:creationId xmlns:a16="http://schemas.microsoft.com/office/drawing/2014/main" id="{6885DB11-FE3B-427F-ADD3-F4EE65479EE8}"/>
                  </a:ext>
                </a:extLst>
              </p:cNvPr>
              <p:cNvSpPr/>
              <p:nvPr/>
            </p:nvSpPr>
            <p:spPr>
              <a:xfrm>
                <a:off x="5390871" y="3074081"/>
                <a:ext cx="130331" cy="45809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37" name="Oval 236">
                <a:extLst>
                  <a:ext uri="{FF2B5EF4-FFF2-40B4-BE49-F238E27FC236}">
                    <a16:creationId xmlns:a16="http://schemas.microsoft.com/office/drawing/2014/main" id="{0BCFBC44-93F5-4DD7-9771-6670BF1E9A30}"/>
                  </a:ext>
                </a:extLst>
              </p:cNvPr>
              <p:cNvSpPr/>
              <p:nvPr/>
            </p:nvSpPr>
            <p:spPr>
              <a:xfrm>
                <a:off x="5545721" y="3111753"/>
                <a:ext cx="130331" cy="4581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F7B4AE78-8835-4244-8042-33910FC1679F}"/>
                  </a:ext>
                </a:extLst>
              </p:cNvPr>
              <p:cNvSpPr/>
              <p:nvPr/>
            </p:nvSpPr>
            <p:spPr>
              <a:xfrm>
                <a:off x="5402568" y="3008740"/>
                <a:ext cx="130331" cy="5599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79" name="Group 250">
            <a:extLst>
              <a:ext uri="{FF2B5EF4-FFF2-40B4-BE49-F238E27FC236}">
                <a16:creationId xmlns:a16="http://schemas.microsoft.com/office/drawing/2014/main" id="{2E341035-38A4-4D71-966E-017ECBEAABB2}"/>
              </a:ext>
            </a:extLst>
          </p:cNvPr>
          <p:cNvGrpSpPr>
            <a:grpSpLocks/>
          </p:cNvGrpSpPr>
          <p:nvPr/>
        </p:nvGrpSpPr>
        <p:grpSpPr bwMode="auto">
          <a:xfrm>
            <a:off x="6985000" y="5167313"/>
            <a:ext cx="735013" cy="96837"/>
            <a:chOff x="1074481" y="5468054"/>
            <a:chExt cx="736054" cy="96725"/>
          </a:xfrm>
        </p:grpSpPr>
        <p:grpSp>
          <p:nvGrpSpPr>
            <p:cNvPr id="11307" name="Group 251">
              <a:extLst>
                <a:ext uri="{FF2B5EF4-FFF2-40B4-BE49-F238E27FC236}">
                  <a16:creationId xmlns:a16="http://schemas.microsoft.com/office/drawing/2014/main" id="{D95583E6-0AAF-4A5C-BF1B-7EBF3C64DD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id="{368510A8-174D-4564-BAA3-CCAB61391B74}"/>
                  </a:ext>
                </a:extLst>
              </p:cNvPr>
              <p:cNvSpPr/>
              <p:nvPr/>
            </p:nvSpPr>
            <p:spPr>
              <a:xfrm>
                <a:off x="5493530" y="3020110"/>
                <a:ext cx="315398" cy="11390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id="{6DBA94FE-FD98-466A-87A5-2C86F681FB7B}"/>
                  </a:ext>
                </a:extLst>
              </p:cNvPr>
              <p:cNvSpPr/>
              <p:nvPr/>
            </p:nvSpPr>
            <p:spPr>
              <a:xfrm>
                <a:off x="5411960" y="3090623"/>
                <a:ext cx="13051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id="{AC627895-492D-45A0-88AE-BF8110307483}"/>
                  </a:ext>
                </a:extLst>
              </p:cNvPr>
              <p:cNvSpPr/>
              <p:nvPr/>
            </p:nvSpPr>
            <p:spPr>
              <a:xfrm>
                <a:off x="5558785" y="3128589"/>
                <a:ext cx="130510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Oval 270">
                <a:extLst>
                  <a:ext uri="{FF2B5EF4-FFF2-40B4-BE49-F238E27FC236}">
                    <a16:creationId xmlns:a16="http://schemas.microsoft.com/office/drawing/2014/main" id="{66D4A8E2-3C88-4039-8437-A9FAE80B963E}"/>
                  </a:ext>
                </a:extLst>
              </p:cNvPr>
              <p:cNvSpPr/>
              <p:nvPr/>
            </p:nvSpPr>
            <p:spPr>
              <a:xfrm>
                <a:off x="5422836" y="3030958"/>
                <a:ext cx="130510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08" name="Group 252">
              <a:extLst>
                <a:ext uri="{FF2B5EF4-FFF2-40B4-BE49-F238E27FC236}">
                  <a16:creationId xmlns:a16="http://schemas.microsoft.com/office/drawing/2014/main" id="{19467415-B9EA-4676-8008-EBD3ABDE587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id="{61D4D376-044F-46ED-BCE5-10CD589309C5}"/>
                  </a:ext>
                </a:extLst>
              </p:cNvPr>
              <p:cNvSpPr/>
              <p:nvPr/>
            </p:nvSpPr>
            <p:spPr>
              <a:xfrm>
                <a:off x="5494942" y="3021641"/>
                <a:ext cx="309959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Oval 264">
                <a:extLst>
                  <a:ext uri="{FF2B5EF4-FFF2-40B4-BE49-F238E27FC236}">
                    <a16:creationId xmlns:a16="http://schemas.microsoft.com/office/drawing/2014/main" id="{A85E3342-BAF2-4837-B742-92382D2EAD35}"/>
                  </a:ext>
                </a:extLst>
              </p:cNvPr>
              <p:cNvSpPr/>
              <p:nvPr/>
            </p:nvSpPr>
            <p:spPr>
              <a:xfrm>
                <a:off x="5413371" y="3092150"/>
                <a:ext cx="130510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F38CF9FE-5D14-4228-84B1-E612C3B620CF}"/>
                  </a:ext>
                </a:extLst>
              </p:cNvPr>
              <p:cNvSpPr/>
              <p:nvPr/>
            </p:nvSpPr>
            <p:spPr>
              <a:xfrm>
                <a:off x="5560196" y="3130119"/>
                <a:ext cx="12507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id="{126D523C-DAAB-4EA1-A2AA-E5EF2EAC4297}"/>
                  </a:ext>
                </a:extLst>
              </p:cNvPr>
              <p:cNvSpPr/>
              <p:nvPr/>
            </p:nvSpPr>
            <p:spPr>
              <a:xfrm>
                <a:off x="5424247" y="3032488"/>
                <a:ext cx="13051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09" name="Group 253">
              <a:extLst>
                <a:ext uri="{FF2B5EF4-FFF2-40B4-BE49-F238E27FC236}">
                  <a16:creationId xmlns:a16="http://schemas.microsoft.com/office/drawing/2014/main" id="{75024BDB-E483-4DC0-B242-318D90B0A88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7B5A1EE4-E0BE-4466-BCD9-9F1A1DC63C15}"/>
                  </a:ext>
                </a:extLst>
              </p:cNvPr>
              <p:cNvSpPr/>
              <p:nvPr/>
            </p:nvSpPr>
            <p:spPr>
              <a:xfrm>
                <a:off x="5494322" y="3022546"/>
                <a:ext cx="315398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id="{9FD7DBDD-A2C2-43F9-BE7D-E15BABF8FCF4}"/>
                  </a:ext>
                </a:extLst>
              </p:cNvPr>
              <p:cNvSpPr/>
              <p:nvPr/>
            </p:nvSpPr>
            <p:spPr>
              <a:xfrm>
                <a:off x="5412755" y="3093055"/>
                <a:ext cx="130510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id="{230C1E0C-B578-4AD4-BB50-9565104311A4}"/>
                  </a:ext>
                </a:extLst>
              </p:cNvPr>
              <p:cNvSpPr/>
              <p:nvPr/>
            </p:nvSpPr>
            <p:spPr>
              <a:xfrm>
                <a:off x="5559576" y="3131025"/>
                <a:ext cx="13051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id="{BE8588E8-F7CC-4A42-8F11-B241476ED95F}"/>
                  </a:ext>
                </a:extLst>
              </p:cNvPr>
              <p:cNvSpPr/>
              <p:nvPr/>
            </p:nvSpPr>
            <p:spPr>
              <a:xfrm>
                <a:off x="5423631" y="3033394"/>
                <a:ext cx="13051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310" name="Group 254">
              <a:extLst>
                <a:ext uri="{FF2B5EF4-FFF2-40B4-BE49-F238E27FC236}">
                  <a16:creationId xmlns:a16="http://schemas.microsoft.com/office/drawing/2014/main" id="{CF02A312-460F-4F2B-AE92-6C6159CDE0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256" name="Oval 255">
                <a:extLst>
                  <a:ext uri="{FF2B5EF4-FFF2-40B4-BE49-F238E27FC236}">
                    <a16:creationId xmlns:a16="http://schemas.microsoft.com/office/drawing/2014/main" id="{B77B0B75-FB8B-47BF-B92F-4EE16DC244F3}"/>
                  </a:ext>
                </a:extLst>
              </p:cNvPr>
              <p:cNvSpPr/>
              <p:nvPr/>
            </p:nvSpPr>
            <p:spPr>
              <a:xfrm>
                <a:off x="5491835" y="3020950"/>
                <a:ext cx="315398" cy="113901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57" name="Oval 256">
                <a:extLst>
                  <a:ext uri="{FF2B5EF4-FFF2-40B4-BE49-F238E27FC236}">
                    <a16:creationId xmlns:a16="http://schemas.microsoft.com/office/drawing/2014/main" id="{24B36EF4-8DA1-4BCB-9F50-90A394251273}"/>
                  </a:ext>
                </a:extLst>
              </p:cNvPr>
              <p:cNvSpPr/>
              <p:nvPr/>
            </p:nvSpPr>
            <p:spPr>
              <a:xfrm>
                <a:off x="5410264" y="3091460"/>
                <a:ext cx="130510" cy="4881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58" name="Oval 257">
                <a:extLst>
                  <a:ext uri="{FF2B5EF4-FFF2-40B4-BE49-F238E27FC236}">
                    <a16:creationId xmlns:a16="http://schemas.microsoft.com/office/drawing/2014/main" id="{90A50EAA-6DF9-4DF7-A13C-5A59E6A6CF31}"/>
                  </a:ext>
                </a:extLst>
              </p:cNvPr>
              <p:cNvSpPr/>
              <p:nvPr/>
            </p:nvSpPr>
            <p:spPr>
              <a:xfrm>
                <a:off x="5557089" y="3129429"/>
                <a:ext cx="13051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2CF1DE83-A71A-4920-A262-F45D67938168}"/>
                  </a:ext>
                </a:extLst>
              </p:cNvPr>
              <p:cNvSpPr/>
              <p:nvPr/>
            </p:nvSpPr>
            <p:spPr>
              <a:xfrm>
                <a:off x="5421140" y="3031798"/>
                <a:ext cx="130510" cy="488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grpSp>
        <p:nvGrpSpPr>
          <p:cNvPr id="11280" name="Group 271">
            <a:extLst>
              <a:ext uri="{FF2B5EF4-FFF2-40B4-BE49-F238E27FC236}">
                <a16:creationId xmlns:a16="http://schemas.microsoft.com/office/drawing/2014/main" id="{6E41CE29-09CC-4F01-832C-B498642824B4}"/>
              </a:ext>
            </a:extLst>
          </p:cNvPr>
          <p:cNvGrpSpPr>
            <a:grpSpLocks/>
          </p:cNvGrpSpPr>
          <p:nvPr/>
        </p:nvGrpSpPr>
        <p:grpSpPr bwMode="auto">
          <a:xfrm rot="433386">
            <a:off x="7799388" y="5219700"/>
            <a:ext cx="736600" cy="95250"/>
            <a:chOff x="1074481" y="5468054"/>
            <a:chExt cx="736054" cy="96725"/>
          </a:xfrm>
        </p:grpSpPr>
        <p:grpSp>
          <p:nvGrpSpPr>
            <p:cNvPr id="11287" name="Group 272">
              <a:extLst>
                <a:ext uri="{FF2B5EF4-FFF2-40B4-BE49-F238E27FC236}">
                  <a16:creationId xmlns:a16="http://schemas.microsoft.com/office/drawing/2014/main" id="{7A5A9DA7-8CAB-4B65-8C66-9CE3C848AE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4481" y="5479865"/>
              <a:ext cx="115556" cy="45719"/>
              <a:chOff x="5411960" y="3022546"/>
              <a:chExt cx="395273" cy="156387"/>
            </a:xfrm>
          </p:grpSpPr>
          <p:sp>
            <p:nvSpPr>
              <p:cNvPr id="289" name="Oval 288">
                <a:extLst>
                  <a:ext uri="{FF2B5EF4-FFF2-40B4-BE49-F238E27FC236}">
                    <a16:creationId xmlns:a16="http://schemas.microsoft.com/office/drawing/2014/main" id="{3E1B30CE-37C0-484B-9772-44A7D45ECB44}"/>
                  </a:ext>
                </a:extLst>
              </p:cNvPr>
              <p:cNvSpPr/>
              <p:nvPr/>
            </p:nvSpPr>
            <p:spPr>
              <a:xfrm>
                <a:off x="5462347" y="2988522"/>
                <a:ext cx="320147" cy="126827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0" name="Oval 289">
                <a:extLst>
                  <a:ext uri="{FF2B5EF4-FFF2-40B4-BE49-F238E27FC236}">
                    <a16:creationId xmlns:a16="http://schemas.microsoft.com/office/drawing/2014/main" id="{936ECD32-E493-4008-B752-C4D2758017C7}"/>
                  </a:ext>
                </a:extLst>
              </p:cNvPr>
              <p:cNvSpPr/>
              <p:nvPr/>
            </p:nvSpPr>
            <p:spPr>
              <a:xfrm>
                <a:off x="5379699" y="3072229"/>
                <a:ext cx="130229" cy="4963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1" name="Oval 290">
                <a:extLst>
                  <a:ext uri="{FF2B5EF4-FFF2-40B4-BE49-F238E27FC236}">
                    <a16:creationId xmlns:a16="http://schemas.microsoft.com/office/drawing/2014/main" id="{5940C0D2-07F1-4473-AE78-351E451F8019}"/>
                  </a:ext>
                </a:extLst>
              </p:cNvPr>
              <p:cNvSpPr/>
              <p:nvPr/>
            </p:nvSpPr>
            <p:spPr>
              <a:xfrm>
                <a:off x="5533232" y="3119155"/>
                <a:ext cx="130229" cy="49630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2" name="Oval 291">
                <a:extLst>
                  <a:ext uri="{FF2B5EF4-FFF2-40B4-BE49-F238E27FC236}">
                    <a16:creationId xmlns:a16="http://schemas.microsoft.com/office/drawing/2014/main" id="{F742DE4E-6244-4A44-B874-B1D8C0DAFC24}"/>
                  </a:ext>
                </a:extLst>
              </p:cNvPr>
              <p:cNvSpPr/>
              <p:nvPr/>
            </p:nvSpPr>
            <p:spPr>
              <a:xfrm>
                <a:off x="5398770" y="3003094"/>
                <a:ext cx="130229" cy="5514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288" name="Group 273">
              <a:extLst>
                <a:ext uri="{FF2B5EF4-FFF2-40B4-BE49-F238E27FC236}">
                  <a16:creationId xmlns:a16="http://schemas.microsoft.com/office/drawing/2014/main" id="{E1EA4D67-14BC-4DC9-B04C-728A037284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83915" y="5519060"/>
              <a:ext cx="115556" cy="45719"/>
              <a:chOff x="5411960" y="3022546"/>
              <a:chExt cx="395273" cy="156387"/>
            </a:xfrm>
          </p:grpSpPr>
          <p:sp>
            <p:nvSpPr>
              <p:cNvPr id="285" name="Oval 284">
                <a:extLst>
                  <a:ext uri="{FF2B5EF4-FFF2-40B4-BE49-F238E27FC236}">
                    <a16:creationId xmlns:a16="http://schemas.microsoft.com/office/drawing/2014/main" id="{399833B8-308B-499B-B3B5-604FEC7714E7}"/>
                  </a:ext>
                </a:extLst>
              </p:cNvPr>
              <p:cNvSpPr/>
              <p:nvPr/>
            </p:nvSpPr>
            <p:spPr>
              <a:xfrm>
                <a:off x="5468374" y="3000675"/>
                <a:ext cx="314719" cy="10477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6" name="Oval 285">
                <a:extLst>
                  <a:ext uri="{FF2B5EF4-FFF2-40B4-BE49-F238E27FC236}">
                    <a16:creationId xmlns:a16="http://schemas.microsoft.com/office/drawing/2014/main" id="{61AC13EE-B8A2-4843-919F-502180F45D96}"/>
                  </a:ext>
                </a:extLst>
              </p:cNvPr>
              <p:cNvSpPr/>
              <p:nvPr/>
            </p:nvSpPr>
            <p:spPr>
              <a:xfrm>
                <a:off x="5379979" y="3073725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7" name="Oval 286">
                <a:extLst>
                  <a:ext uri="{FF2B5EF4-FFF2-40B4-BE49-F238E27FC236}">
                    <a16:creationId xmlns:a16="http://schemas.microsoft.com/office/drawing/2014/main" id="{ED485A92-E223-4C9D-A79C-A305155DB506}"/>
                  </a:ext>
                </a:extLst>
              </p:cNvPr>
              <p:cNvSpPr/>
              <p:nvPr/>
            </p:nvSpPr>
            <p:spPr>
              <a:xfrm>
                <a:off x="5531466" y="3104238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8" name="Oval 287">
                <a:extLst>
                  <a:ext uri="{FF2B5EF4-FFF2-40B4-BE49-F238E27FC236}">
                    <a16:creationId xmlns:a16="http://schemas.microsoft.com/office/drawing/2014/main" id="{3FCAEE01-2E41-44A9-B0B7-4A8864B5C2EB}"/>
                  </a:ext>
                </a:extLst>
              </p:cNvPr>
              <p:cNvSpPr/>
              <p:nvPr/>
            </p:nvSpPr>
            <p:spPr>
              <a:xfrm>
                <a:off x="5399392" y="3010081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289" name="Group 274">
              <a:extLst>
                <a:ext uri="{FF2B5EF4-FFF2-40B4-BE49-F238E27FC236}">
                  <a16:creationId xmlns:a16="http://schemas.microsoft.com/office/drawing/2014/main" id="{E356794C-9FAA-4E04-B432-1E07FF3B33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9635" y="5468054"/>
              <a:ext cx="115556" cy="45719"/>
              <a:chOff x="5411960" y="3022546"/>
              <a:chExt cx="395273" cy="156387"/>
            </a:xfrm>
          </p:grpSpPr>
          <p:sp>
            <p:nvSpPr>
              <p:cNvPr id="281" name="Oval 280">
                <a:extLst>
                  <a:ext uri="{FF2B5EF4-FFF2-40B4-BE49-F238E27FC236}">
                    <a16:creationId xmlns:a16="http://schemas.microsoft.com/office/drawing/2014/main" id="{5E03AE33-D51B-489C-BD2C-8D3A2F00F21C}"/>
                  </a:ext>
                </a:extLst>
              </p:cNvPr>
              <p:cNvSpPr/>
              <p:nvPr/>
            </p:nvSpPr>
            <p:spPr>
              <a:xfrm>
                <a:off x="5450075" y="3001992"/>
                <a:ext cx="320147" cy="104773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2" name="Oval 281">
                <a:extLst>
                  <a:ext uri="{FF2B5EF4-FFF2-40B4-BE49-F238E27FC236}">
                    <a16:creationId xmlns:a16="http://schemas.microsoft.com/office/drawing/2014/main" id="{92DF778D-A15E-4733-BDFD-D2CE631806AD}"/>
                  </a:ext>
                </a:extLst>
              </p:cNvPr>
              <p:cNvSpPr/>
              <p:nvPr/>
            </p:nvSpPr>
            <p:spPr>
              <a:xfrm>
                <a:off x="5377512" y="3073331"/>
                <a:ext cx="130229" cy="3859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3" name="Oval 282">
                <a:extLst>
                  <a:ext uri="{FF2B5EF4-FFF2-40B4-BE49-F238E27FC236}">
                    <a16:creationId xmlns:a16="http://schemas.microsoft.com/office/drawing/2014/main" id="{309745CB-567D-476D-88F6-4735D9DD8B89}"/>
                  </a:ext>
                </a:extLst>
              </p:cNvPr>
              <p:cNvSpPr/>
              <p:nvPr/>
            </p:nvSpPr>
            <p:spPr>
              <a:xfrm>
                <a:off x="5523614" y="3104538"/>
                <a:ext cx="130229" cy="3860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4" name="Oval 283">
                <a:extLst>
                  <a:ext uri="{FF2B5EF4-FFF2-40B4-BE49-F238E27FC236}">
                    <a16:creationId xmlns:a16="http://schemas.microsoft.com/office/drawing/2014/main" id="{86D253A5-C7E9-451A-8D2C-E437E2891D91}"/>
                  </a:ext>
                </a:extLst>
              </p:cNvPr>
              <p:cNvSpPr/>
              <p:nvPr/>
            </p:nvSpPr>
            <p:spPr>
              <a:xfrm>
                <a:off x="5391540" y="3010380"/>
                <a:ext cx="130229" cy="38602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11290" name="Group 275">
              <a:extLst>
                <a:ext uri="{FF2B5EF4-FFF2-40B4-BE49-F238E27FC236}">
                  <a16:creationId xmlns:a16="http://schemas.microsoft.com/office/drawing/2014/main" id="{D626526D-875A-441C-92D6-78BC9A77B1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94979" y="5516090"/>
              <a:ext cx="115556" cy="45719"/>
              <a:chOff x="5411960" y="3022546"/>
              <a:chExt cx="395273" cy="156387"/>
            </a:xfrm>
          </p:grpSpPr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82BB4EC3-744C-44E1-B0DA-3CF8EDABB169}"/>
                  </a:ext>
                </a:extLst>
              </p:cNvPr>
              <p:cNvSpPr/>
              <p:nvPr/>
            </p:nvSpPr>
            <p:spPr>
              <a:xfrm>
                <a:off x="5456451" y="3003255"/>
                <a:ext cx="320147" cy="110286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Oval 277">
                <a:extLst>
                  <a:ext uri="{FF2B5EF4-FFF2-40B4-BE49-F238E27FC236}">
                    <a16:creationId xmlns:a16="http://schemas.microsoft.com/office/drawing/2014/main" id="{10E79A33-8643-4759-8817-A5CC4AE32235}"/>
                  </a:ext>
                </a:extLst>
              </p:cNvPr>
              <p:cNvSpPr/>
              <p:nvPr/>
            </p:nvSpPr>
            <p:spPr>
              <a:xfrm>
                <a:off x="5378506" y="3075284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9" name="Oval 278">
                <a:extLst>
                  <a:ext uri="{FF2B5EF4-FFF2-40B4-BE49-F238E27FC236}">
                    <a16:creationId xmlns:a16="http://schemas.microsoft.com/office/drawing/2014/main" id="{429FC947-EF0F-46D9-98D6-66DC01D3B07D}"/>
                  </a:ext>
                </a:extLst>
              </p:cNvPr>
              <p:cNvSpPr/>
              <p:nvPr/>
            </p:nvSpPr>
            <p:spPr>
              <a:xfrm>
                <a:off x="5525290" y="3111963"/>
                <a:ext cx="130229" cy="44114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0" name="Oval 279">
                <a:extLst>
                  <a:ext uri="{FF2B5EF4-FFF2-40B4-BE49-F238E27FC236}">
                    <a16:creationId xmlns:a16="http://schemas.microsoft.com/office/drawing/2014/main" id="{74AA3AC0-9CC1-4585-A123-6A0B2D624373}"/>
                  </a:ext>
                </a:extLst>
              </p:cNvPr>
              <p:cNvSpPr/>
              <p:nvPr/>
            </p:nvSpPr>
            <p:spPr>
              <a:xfrm>
                <a:off x="5398939" y="3022606"/>
                <a:ext cx="130229" cy="38598"/>
              </a:xfrm>
              <a:prstGeom prst="ellipse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pic>
        <p:nvPicPr>
          <p:cNvPr id="11281" name="Picture 20">
            <a:extLst>
              <a:ext uri="{FF2B5EF4-FFF2-40B4-BE49-F238E27FC236}">
                <a16:creationId xmlns:a16="http://schemas.microsoft.com/office/drawing/2014/main" id="{F38270F4-8544-4D15-9186-4A243DABC6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1220788"/>
            <a:ext cx="3522662" cy="352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C7A297E-1028-406A-A7ED-129E154E44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1220788"/>
            <a:ext cx="3522662" cy="352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C2524EC-6843-4540-8B94-7DD63514C5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1220788"/>
            <a:ext cx="3522662" cy="352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8CCCE6D-3617-485E-8248-36B7806B05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050" y="153988"/>
            <a:ext cx="3522663" cy="352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31">
            <a:extLst>
              <a:ext uri="{FF2B5EF4-FFF2-40B4-BE49-F238E27FC236}">
                <a16:creationId xmlns:a16="http://schemas.microsoft.com/office/drawing/2014/main" id="{EC9633AA-3187-4ADE-9C16-C4E140CDB4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17863"/>
            <a:ext cx="3803650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6" name="Picture 33">
            <a:extLst>
              <a:ext uri="{FF2B5EF4-FFF2-40B4-BE49-F238E27FC236}">
                <a16:creationId xmlns:a16="http://schemas.microsoft.com/office/drawing/2014/main" id="{CF4117FA-2ACE-43FC-8A74-8F9BFBB363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8" y="4743450"/>
            <a:ext cx="1011237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0" name="TextBox 229">
            <a:extLst>
              <a:ext uri="{FF2B5EF4-FFF2-40B4-BE49-F238E27FC236}">
                <a16:creationId xmlns:a16="http://schemas.microsoft.com/office/drawing/2014/main" id="{6740C2A8-070E-455E-A6E4-412A8D6F6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315" y="5688765"/>
            <a:ext cx="7782472" cy="637849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Next time you are out and about take the time to look and check that this is how it really works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5EAC2C8-2546-44F3-8A49-7978736848CD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Algorithms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2291" name="TextBox 5">
            <a:extLst>
              <a:ext uri="{FF2B5EF4-FFF2-40B4-BE49-F238E27FC236}">
                <a16:creationId xmlns:a16="http://schemas.microsoft.com/office/drawing/2014/main" id="{67734CB9-A776-4F40-9797-27939DB29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411288"/>
            <a:ext cx="5572125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latin typeface="Twinkl Light" charset="0"/>
                <a:cs typeface="Arial" panose="020B0604020202020204" pitchFamily="34" charset="0"/>
                <a:sym typeface="Wingdings" panose="05000000000000000000" pitchFamily="2" charset="2"/>
              </a:rPr>
              <a:t>Well done, you have just created an </a:t>
            </a:r>
            <a:r>
              <a:rPr lang="en-GB" altLang="en-US" sz="1600" b="1" dirty="0">
                <a:solidFill>
                  <a:srgbClr val="000000"/>
                </a:solidFill>
                <a:latin typeface="Twinkl Light" charset="0"/>
                <a:cs typeface="Arial" panose="020B0604020202020204" pitchFamily="34" charset="0"/>
                <a:sym typeface="Wingdings" panose="05000000000000000000" pitchFamily="2" charset="2"/>
              </a:rPr>
              <a:t>algorithm</a:t>
            </a:r>
            <a:r>
              <a:rPr lang="en-GB" altLang="en-US" sz="1600" dirty="0">
                <a:solidFill>
                  <a:srgbClr val="000000"/>
                </a:solidFill>
                <a:latin typeface="Twinkl Light" charset="0"/>
                <a:cs typeface="Arial" panose="020B0604020202020204" pitchFamily="34" charset="0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86B1BB-DD18-4B01-A80F-8BB25FF8D6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486150"/>
            <a:ext cx="557212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Traffic lights are usually controlled by a computer and are programmed to follow the same sequence over and over again.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A53097-31C5-491A-810D-08ECFEEF8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370388"/>
            <a:ext cx="5572125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These sequences are called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algorithms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3CCBBB-0F02-4593-95C1-BBE22B9A77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762500"/>
            <a:ext cx="55721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Some traffic light algorithms on busy roads are very complex, containing many steps. Others are much shorter and are easier to predict.</a:t>
            </a:r>
          </a:p>
        </p:txBody>
      </p:sp>
      <p:sp>
        <p:nvSpPr>
          <p:cNvPr id="12295" name="Picture 10">
            <a:extLst>
              <a:ext uri="{FF2B5EF4-FFF2-40B4-BE49-F238E27FC236}">
                <a16:creationId xmlns:a16="http://schemas.microsoft.com/office/drawing/2014/main" id="{B642FF98-616B-4465-A752-6B463086B009}"/>
              </a:ext>
            </a:extLst>
          </p:cNvPr>
          <p:cNvSpPr>
            <a:spLocks noChangeAspect="1"/>
          </p:cNvSpPr>
          <p:nvPr/>
        </p:nvSpPr>
        <p:spPr bwMode="auto">
          <a:xfrm>
            <a:off x="5695950" y="1825625"/>
            <a:ext cx="3819525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pic>
        <p:nvPicPr>
          <p:cNvPr id="12296" name="Picture 11">
            <a:extLst>
              <a:ext uri="{FF2B5EF4-FFF2-40B4-BE49-F238E27FC236}">
                <a16:creationId xmlns:a16="http://schemas.microsoft.com/office/drawing/2014/main" id="{8D956246-92B1-454A-9FD3-38C7EBE89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213" y="2195513"/>
            <a:ext cx="3328987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A887A59-C3A8-4B68-A122-2B0EBD318D71}"/>
              </a:ext>
            </a:extLst>
          </p:cNvPr>
          <p:cNvGrpSpPr>
            <a:grpSpLocks/>
          </p:cNvGrpSpPr>
          <p:nvPr/>
        </p:nvGrpSpPr>
        <p:grpSpPr bwMode="auto">
          <a:xfrm>
            <a:off x="189401" y="1857375"/>
            <a:ext cx="6317191" cy="1531938"/>
            <a:chOff x="188913" y="1857375"/>
            <a:chExt cx="6317698" cy="1531938"/>
          </a:xfrm>
        </p:grpSpPr>
        <p:grpSp>
          <p:nvGrpSpPr>
            <p:cNvPr id="12298" name="Group 9">
              <a:extLst>
                <a:ext uri="{FF2B5EF4-FFF2-40B4-BE49-F238E27FC236}">
                  <a16:creationId xmlns:a16="http://schemas.microsoft.com/office/drawing/2014/main" id="{A4FEBCE4-93DD-489E-AD40-85B7C4C22E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8913" y="1857375"/>
              <a:ext cx="6075362" cy="1531938"/>
              <a:chOff x="188893" y="1857040"/>
              <a:chExt cx="6075274" cy="1532689"/>
            </a:xfrm>
          </p:grpSpPr>
          <p:sp>
            <p:nvSpPr>
              <p:cNvPr id="3" name="Right Triangle 2">
                <a:extLst>
                  <a:ext uri="{FF2B5EF4-FFF2-40B4-BE49-F238E27FC236}">
                    <a16:creationId xmlns:a16="http://schemas.microsoft.com/office/drawing/2014/main" id="{BE817DC2-AC50-4429-A29D-94FFD60D3760}"/>
                  </a:ext>
                </a:extLst>
              </p:cNvPr>
              <p:cNvSpPr/>
              <p:nvPr/>
            </p:nvSpPr>
            <p:spPr>
              <a:xfrm rot="2700000">
                <a:off x="320909" y="1856307"/>
                <a:ext cx="285890" cy="287357"/>
              </a:xfrm>
              <a:prstGeom prst="rtTriangle">
                <a:avLst/>
              </a:prstGeom>
              <a:solidFill>
                <a:srgbClr val="CCAA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54D5155F-F870-464F-B5A2-06C6C84D870A}"/>
                  </a:ext>
                </a:extLst>
              </p:cNvPr>
              <p:cNvSpPr/>
              <p:nvPr/>
            </p:nvSpPr>
            <p:spPr>
              <a:xfrm>
                <a:off x="251909" y="2006338"/>
                <a:ext cx="6012258" cy="1383391"/>
              </a:xfrm>
              <a:prstGeom prst="rect">
                <a:avLst/>
              </a:prstGeom>
              <a:solidFill>
                <a:srgbClr val="E4C000"/>
              </a:solidFill>
            </p:spPr>
            <p:txBody>
              <a:bodyPr lIns="144000" tIns="108000" rIns="144000" bIns="108000"/>
              <a:lstStyle/>
              <a:p>
                <a:pPr>
                  <a:defRPr/>
                </a:pPr>
                <a:r>
                  <a:rPr lang="en-GB" dirty="0">
                    <a:latin typeface="+mj-lt"/>
                  </a:rPr>
                  <a:t>Key Term</a:t>
                </a:r>
              </a:p>
              <a:p>
                <a:pPr>
                  <a:defRPr/>
                </a:pPr>
                <a:r>
                  <a:rPr lang="en-GB" dirty="0"/>
                  <a:t>An </a:t>
                </a:r>
                <a:r>
                  <a:rPr lang="en-GB" b="1" dirty="0"/>
                  <a:t>algorithm</a:t>
                </a:r>
                <a:r>
                  <a:rPr lang="en-GB" dirty="0"/>
                  <a:t> is a set of step-by-step instructions</a:t>
                </a:r>
              </a:p>
              <a:p>
                <a:pPr>
                  <a:defRPr/>
                </a:pPr>
                <a:r>
                  <a:rPr lang="en-GB" dirty="0"/>
                  <a:t>to describe a task or process.</a:t>
                </a:r>
              </a:p>
              <a:p>
                <a:pPr>
                  <a:defRPr/>
                </a:pPr>
                <a:r>
                  <a:rPr lang="en-GB" b="1" dirty="0"/>
                  <a:t>Algorithms </a:t>
                </a:r>
                <a:r>
                  <a:rPr lang="en-GB" dirty="0"/>
                  <a:t>can be used to solve problems</a:t>
                </a:r>
                <a:endParaRPr lang="en-GB" b="1" dirty="0"/>
              </a:p>
            </p:txBody>
          </p:sp>
          <p:sp>
            <p:nvSpPr>
              <p:cNvPr id="12302" name="Picture 4">
                <a:extLst>
                  <a:ext uri="{FF2B5EF4-FFF2-40B4-BE49-F238E27FC236}">
                    <a16:creationId xmlns:a16="http://schemas.microsoft.com/office/drawing/2014/main" id="{8A4AA691-75DC-417F-A1D3-47C72125D8B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H="1">
                <a:off x="188893" y="2101988"/>
                <a:ext cx="1230855" cy="11914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endParaRPr lang="en-GB" altLang="en-US"/>
              </a:p>
            </p:txBody>
          </p:sp>
        </p:grpSp>
        <p:pic>
          <p:nvPicPr>
            <p:cNvPr id="12299" name="Picture 12">
              <a:extLst>
                <a:ext uri="{FF2B5EF4-FFF2-40B4-BE49-F238E27FC236}">
                  <a16:creationId xmlns:a16="http://schemas.microsoft.com/office/drawing/2014/main" id="{27ADB5B6-DDA9-4201-86F5-23E37BCC71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5756" y="2109778"/>
              <a:ext cx="1230855" cy="1191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5B195C0-388F-4163-8BFF-D812D3251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3647" y="6149782"/>
            <a:ext cx="5336705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2 on the worksheet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F0973DE-29B6-4853-A21D-9F0C53601B02}"/>
              </a:ext>
            </a:extLst>
          </p:cNvPr>
          <p:cNvSpPr/>
          <p:nvPr/>
        </p:nvSpPr>
        <p:spPr>
          <a:xfrm>
            <a:off x="684213" y="377081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Algorithms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3315" name="TextBox 2">
            <a:extLst>
              <a:ext uri="{FF2B5EF4-FFF2-40B4-BE49-F238E27FC236}">
                <a16:creationId xmlns:a16="http://schemas.microsoft.com/office/drawing/2014/main" id="{C9E3EDB0-CEB3-459E-83EF-8E25C7926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239094"/>
            <a:ext cx="7775575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Computer programs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  <a:sym typeface="Wingdings" panose="05000000000000000000" pitchFamily="2" charset="2"/>
              </a:rPr>
              <a:t>contain algorithms.</a:t>
            </a:r>
            <a:endParaRPr lang="en-GB" altLang="en-US" sz="16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F003A25-C7C8-4F9E-AFE9-476EC494815F}"/>
              </a:ext>
            </a:extLst>
          </p:cNvPr>
          <p:cNvSpPr/>
          <p:nvPr/>
        </p:nvSpPr>
        <p:spPr bwMode="auto">
          <a:xfrm>
            <a:off x="2062163" y="3931099"/>
            <a:ext cx="1908304" cy="1908175"/>
          </a:xfrm>
          <a:prstGeom prst="ellipse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8" b="8"/>
            </a:stretch>
          </a:blipFill>
          <a:ln w="25400">
            <a:solidFill>
              <a:srgbClr val="4095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067C525-941E-436C-B13B-493774E7C63C}"/>
              </a:ext>
            </a:extLst>
          </p:cNvPr>
          <p:cNvSpPr/>
          <p:nvPr/>
        </p:nvSpPr>
        <p:spPr bwMode="auto">
          <a:xfrm>
            <a:off x="5173534" y="3931099"/>
            <a:ext cx="1908304" cy="1908175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 t="951" b="951"/>
            </a:stretch>
          </a:blipFill>
          <a:ln w="254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05C44E4-9329-40A0-8686-0BEA306CB0F2}"/>
              </a:ext>
            </a:extLst>
          </p:cNvPr>
          <p:cNvGrpSpPr>
            <a:grpSpLocks/>
          </p:cNvGrpSpPr>
          <p:nvPr/>
        </p:nvGrpSpPr>
        <p:grpSpPr bwMode="auto">
          <a:xfrm>
            <a:off x="254000" y="1689944"/>
            <a:ext cx="7632700" cy="2095500"/>
            <a:chOff x="254000" y="1862138"/>
            <a:chExt cx="7632700" cy="2095500"/>
          </a:xfrm>
        </p:grpSpPr>
        <p:grpSp>
          <p:nvGrpSpPr>
            <p:cNvPr id="13323" name="Group 8">
              <a:extLst>
                <a:ext uri="{FF2B5EF4-FFF2-40B4-BE49-F238E27FC236}">
                  <a16:creationId xmlns:a16="http://schemas.microsoft.com/office/drawing/2014/main" id="{CFF780C3-72EA-4E54-A6E4-B7F2DEC574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000" y="1862138"/>
              <a:ext cx="7632700" cy="2095500"/>
              <a:chOff x="254378" y="1862139"/>
              <a:chExt cx="7632321" cy="2095304"/>
            </a:xfrm>
          </p:grpSpPr>
          <p:sp>
            <p:nvSpPr>
              <p:cNvPr id="4" name="Right Triangle 3">
                <a:extLst>
                  <a:ext uri="{FF2B5EF4-FFF2-40B4-BE49-F238E27FC236}">
                    <a16:creationId xmlns:a16="http://schemas.microsoft.com/office/drawing/2014/main" id="{3949BF2D-C292-4860-A369-2A5C1F87FA53}"/>
                  </a:ext>
                </a:extLst>
              </p:cNvPr>
              <p:cNvSpPr/>
              <p:nvPr/>
            </p:nvSpPr>
            <p:spPr>
              <a:xfrm rot="2700000">
                <a:off x="313119" y="1862133"/>
                <a:ext cx="287310" cy="287323"/>
              </a:xfrm>
              <a:prstGeom prst="rtTriangle">
                <a:avLst/>
              </a:prstGeom>
              <a:solidFill>
                <a:srgbClr val="B21E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5A208220-45A7-4F10-968F-E7015B7E9B10}"/>
                  </a:ext>
                </a:extLst>
              </p:cNvPr>
              <p:cNvSpPr/>
              <p:nvPr/>
            </p:nvSpPr>
            <p:spPr>
              <a:xfrm>
                <a:off x="254378" y="2009762"/>
                <a:ext cx="7632321" cy="1947681"/>
              </a:xfrm>
              <a:prstGeom prst="rect">
                <a:avLst/>
              </a:prstGeom>
              <a:solidFill>
                <a:srgbClr val="DC2C3D"/>
              </a:solidFill>
            </p:spPr>
            <p:txBody>
              <a:bodyPr lIns="144000" tIns="108000" rIns="144000" bIns="108000"/>
              <a:lstStyle/>
              <a:p>
                <a:pPr>
                  <a:defRPr/>
                </a:pPr>
                <a:r>
                  <a:rPr lang="en-GB" b="1" dirty="0">
                    <a:solidFill>
                      <a:schemeClr val="bg1"/>
                    </a:solidFill>
                    <a:latin typeface="+mj-lt"/>
                  </a:rPr>
                  <a:t>Pause for Thought</a:t>
                </a:r>
              </a:p>
              <a:p>
                <a:pPr>
                  <a:defRPr/>
                </a:pPr>
                <a:r>
                  <a:rPr lang="en-GB" dirty="0">
                    <a:solidFill>
                      <a:schemeClr val="bg1"/>
                    </a:solidFill>
                  </a:rPr>
                  <a:t>Smartphones are controlled by computers which have</a:t>
                </a:r>
              </a:p>
              <a:p>
                <a:pPr>
                  <a:defRPr/>
                </a:pPr>
                <a:r>
                  <a:rPr lang="en-GB" dirty="0">
                    <a:solidFill>
                      <a:schemeClr val="bg1"/>
                    </a:solidFill>
                  </a:rPr>
                  <a:t>been programmed (with algorithms) to make them do</a:t>
                </a:r>
              </a:p>
              <a:p>
                <a:pPr>
                  <a:defRPr/>
                </a:pPr>
                <a:r>
                  <a:rPr lang="en-GB" dirty="0">
                    <a:solidFill>
                      <a:schemeClr val="bg1"/>
                    </a:solidFill>
                  </a:rPr>
                  <a:t>useful things. Your phone will contain thousands of</a:t>
                </a:r>
              </a:p>
              <a:p>
                <a:pPr>
                  <a:defRPr/>
                </a:pPr>
                <a:r>
                  <a:rPr lang="en-GB" dirty="0">
                    <a:solidFill>
                      <a:schemeClr val="bg1"/>
                    </a:solidFill>
                  </a:rPr>
                  <a:t>different algorithms. What other everyday electronic devices</a:t>
                </a:r>
              </a:p>
              <a:p>
                <a:pPr>
                  <a:defRPr/>
                </a:pPr>
                <a:r>
                  <a:rPr lang="en-GB" dirty="0">
                    <a:solidFill>
                      <a:schemeClr val="bg1"/>
                    </a:solidFill>
                  </a:rPr>
                  <a:t>might be controlled by algorithms? </a:t>
                </a:r>
                <a:endParaRPr lang="en-GB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3327" name="Picture 5">
                <a:extLst>
                  <a:ext uri="{FF2B5EF4-FFF2-40B4-BE49-F238E27FC236}">
                    <a16:creationId xmlns:a16="http://schemas.microsoft.com/office/drawing/2014/main" id="{6DA81686-3C57-4D79-A701-46E02303C1A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473075" y="2207270"/>
                <a:ext cx="987539" cy="985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endParaRPr lang="en-GB" altLang="en-US"/>
              </a:p>
            </p:txBody>
          </p:sp>
        </p:grpSp>
        <p:pic>
          <p:nvPicPr>
            <p:cNvPr id="13324" name="Picture 9">
              <a:extLst>
                <a:ext uri="{FF2B5EF4-FFF2-40B4-BE49-F238E27FC236}">
                  <a16:creationId xmlns:a16="http://schemas.microsoft.com/office/drawing/2014/main" id="{4710075E-44D4-46C9-AA11-782DF04121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9796" y="2479674"/>
              <a:ext cx="987539" cy="98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46075C5-DC53-480F-8512-5903088216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0433" y="6130087"/>
            <a:ext cx="5343133" cy="5147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3 on the worksheet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9">
            <a:extLst>
              <a:ext uri="{FF2B5EF4-FFF2-40B4-BE49-F238E27FC236}">
                <a16:creationId xmlns:a16="http://schemas.microsoft.com/office/drawing/2014/main" id="{131BF6D6-78BA-4E22-B35A-756F58FBB99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5773738"/>
            <a:ext cx="7775575" cy="393700"/>
            <a:chOff x="684213" y="5773737"/>
            <a:chExt cx="7775575" cy="393926"/>
          </a:xfrm>
        </p:grpSpPr>
        <p:sp>
          <p:nvSpPr>
            <p:cNvPr id="14348" name="TextBox 10">
              <a:extLst>
                <a:ext uri="{FF2B5EF4-FFF2-40B4-BE49-F238E27FC236}">
                  <a16:creationId xmlns:a16="http://schemas.microsoft.com/office/drawing/2014/main" id="{FF624DD8-FD37-466C-8B6F-7532801FE7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5777138"/>
              <a:ext cx="3887787" cy="390525"/>
            </a:xfrm>
            <a:prstGeom prst="rect">
              <a:avLst/>
            </a:prstGeom>
            <a:solidFill>
              <a:srgbClr val="4095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endParaRPr lang="en-GB" altLang="en-US" sz="1600" b="1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2FB2EEE-86BE-42DD-9EF2-E7A142C533D9}"/>
                </a:ext>
              </a:extLst>
            </p:cNvPr>
            <p:cNvSpPr txBox="1"/>
            <p:nvPr/>
          </p:nvSpPr>
          <p:spPr bwMode="auto">
            <a:xfrm>
              <a:off x="4572000" y="5773737"/>
              <a:ext cx="3887788" cy="39233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5400">
              <a:noFill/>
            </a:ln>
          </p:spPr>
          <p:txBody>
            <a:bodyPr lIns="144000" tIns="72000" rIns="144000" bIns="7200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600" dirty="0">
                <a:solidFill>
                  <a:schemeClr val="tx2"/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14339" name="Picture 8">
            <a:extLst>
              <a:ext uri="{FF2B5EF4-FFF2-40B4-BE49-F238E27FC236}">
                <a16:creationId xmlns:a16="http://schemas.microsoft.com/office/drawing/2014/main" id="{644891C2-8910-4528-95C1-CA2393D6CB38}"/>
              </a:ext>
            </a:extLst>
          </p:cNvPr>
          <p:cNvSpPr>
            <a:spLocks noChangeAspect="1"/>
          </p:cNvSpPr>
          <p:nvPr/>
        </p:nvSpPr>
        <p:spPr bwMode="auto">
          <a:xfrm>
            <a:off x="5297488" y="4324350"/>
            <a:ext cx="2436812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E632BD6-A23B-4953-A859-F89D395D23A0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Algorithm Challenge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4341" name="TextBox 2">
            <a:extLst>
              <a:ext uri="{FF2B5EF4-FFF2-40B4-BE49-F238E27FC236}">
                <a16:creationId xmlns:a16="http://schemas.microsoft.com/office/drawing/2014/main" id="{4D561642-08C7-475C-8D5A-5E692E15E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8900" y="1520825"/>
            <a:ext cx="3886200" cy="884238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Flo the hedgehog has made </a:t>
            </a:r>
            <a:b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it safely across the road and </a:t>
            </a:r>
            <a:b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is in need of a nice cup of tea.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FCE8E6-541D-490F-81B3-11B3F1FA2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8900" y="2663825"/>
            <a:ext cx="3886200" cy="638175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Flo needs your help once again. </a:t>
            </a:r>
            <a:b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How can she make the perfect cuppa?</a:t>
            </a:r>
          </a:p>
        </p:txBody>
      </p:sp>
      <p:sp>
        <p:nvSpPr>
          <p:cNvPr id="14343" name="Picture 7">
            <a:extLst>
              <a:ext uri="{FF2B5EF4-FFF2-40B4-BE49-F238E27FC236}">
                <a16:creationId xmlns:a16="http://schemas.microsoft.com/office/drawing/2014/main" id="{7D4C39B9-29F2-46F4-B8AA-D0CE754E99F9}"/>
              </a:ext>
            </a:extLst>
          </p:cNvPr>
          <p:cNvSpPr>
            <a:spLocks noChangeAspect="1"/>
          </p:cNvSpPr>
          <p:nvPr/>
        </p:nvSpPr>
        <p:spPr bwMode="auto">
          <a:xfrm flipH="1">
            <a:off x="1409700" y="4324350"/>
            <a:ext cx="2436813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4344" name="Picture 27">
            <a:extLst>
              <a:ext uri="{FF2B5EF4-FFF2-40B4-BE49-F238E27FC236}">
                <a16:creationId xmlns:a16="http://schemas.microsoft.com/office/drawing/2014/main" id="{B05BE49D-E28B-4BAD-A36D-809725FF0C0A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3011488" y="3455988"/>
            <a:ext cx="276383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4345" name="Picture 6">
            <a:extLst>
              <a:ext uri="{FF2B5EF4-FFF2-40B4-BE49-F238E27FC236}">
                <a16:creationId xmlns:a16="http://schemas.microsoft.com/office/drawing/2014/main" id="{B988CFC8-376C-4A32-9A02-34E4C6F279EB}"/>
              </a:ext>
            </a:extLst>
          </p:cNvPr>
          <p:cNvSpPr>
            <a:spLocks noChangeAspect="1"/>
          </p:cNvSpPr>
          <p:nvPr/>
        </p:nvSpPr>
        <p:spPr bwMode="auto">
          <a:xfrm>
            <a:off x="3608388" y="4784725"/>
            <a:ext cx="2436812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pic>
        <p:nvPicPr>
          <p:cNvPr id="14346" name="Picture 8">
            <a:extLst>
              <a:ext uri="{FF2B5EF4-FFF2-40B4-BE49-F238E27FC236}">
                <a16:creationId xmlns:a16="http://schemas.microsoft.com/office/drawing/2014/main" id="{1075E6BF-D061-40E9-B031-A274C6A12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8212">
            <a:off x="3894138" y="3298825"/>
            <a:ext cx="2894012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6">
            <a:extLst>
              <a:ext uri="{FF2B5EF4-FFF2-40B4-BE49-F238E27FC236}">
                <a16:creationId xmlns:a16="http://schemas.microsoft.com/office/drawing/2014/main" id="{04662D88-CAE3-45D5-85C2-10A897AEE5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518025"/>
            <a:ext cx="2152650" cy="162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7036A5-9D38-4B47-AB62-48F5A6A54BC0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Algorithm Challenge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5363" name="Picture 2">
            <a:extLst>
              <a:ext uri="{FF2B5EF4-FFF2-40B4-BE49-F238E27FC236}">
                <a16:creationId xmlns:a16="http://schemas.microsoft.com/office/drawing/2014/main" id="{DAF2443A-CBA3-4947-8A97-96AFB9428240}"/>
              </a:ext>
            </a:extLst>
          </p:cNvPr>
          <p:cNvSpPr>
            <a:spLocks noChangeAspect="1"/>
          </p:cNvSpPr>
          <p:nvPr/>
        </p:nvSpPr>
        <p:spPr bwMode="auto">
          <a:xfrm>
            <a:off x="7853363" y="600075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5364" name="Picture 4">
            <a:extLst>
              <a:ext uri="{FF2B5EF4-FFF2-40B4-BE49-F238E27FC236}">
                <a16:creationId xmlns:a16="http://schemas.microsoft.com/office/drawing/2014/main" id="{447DA6B7-426B-4EBB-B95D-093D18A064D8}"/>
              </a:ext>
            </a:extLst>
          </p:cNvPr>
          <p:cNvSpPr>
            <a:spLocks noChangeAspect="1"/>
          </p:cNvSpPr>
          <p:nvPr/>
        </p:nvSpPr>
        <p:spPr bwMode="auto">
          <a:xfrm>
            <a:off x="4514850" y="3716338"/>
            <a:ext cx="2436813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5365" name="Picture 6">
            <a:extLst>
              <a:ext uri="{FF2B5EF4-FFF2-40B4-BE49-F238E27FC236}">
                <a16:creationId xmlns:a16="http://schemas.microsoft.com/office/drawing/2014/main" id="{8A9691D2-F6F4-4DDB-B96D-FD2077809138}"/>
              </a:ext>
            </a:extLst>
          </p:cNvPr>
          <p:cNvSpPr>
            <a:spLocks noChangeAspect="1"/>
          </p:cNvSpPr>
          <p:nvPr/>
        </p:nvSpPr>
        <p:spPr bwMode="auto">
          <a:xfrm>
            <a:off x="998538" y="2409825"/>
            <a:ext cx="3259137" cy="326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5366" name="Picture 7">
            <a:extLst>
              <a:ext uri="{FF2B5EF4-FFF2-40B4-BE49-F238E27FC236}">
                <a16:creationId xmlns:a16="http://schemas.microsoft.com/office/drawing/2014/main" id="{ECC7F244-FA3D-488F-BEDE-08211B505EFB}"/>
              </a:ext>
            </a:extLst>
          </p:cNvPr>
          <p:cNvSpPr>
            <a:spLocks noChangeAspect="1"/>
          </p:cNvSpPr>
          <p:nvPr/>
        </p:nvSpPr>
        <p:spPr bwMode="auto">
          <a:xfrm rot="979750">
            <a:off x="1895475" y="2962275"/>
            <a:ext cx="1298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5367" name="TextBox 8">
            <a:extLst>
              <a:ext uri="{FF2B5EF4-FFF2-40B4-BE49-F238E27FC236}">
                <a16:creationId xmlns:a16="http://schemas.microsoft.com/office/drawing/2014/main" id="{478EC30A-EE9C-486A-8491-31FA07589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460500"/>
            <a:ext cx="7775575" cy="63817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write down a set of instructions that Flo could follow to make a lovely cup of tea. Use the title: “</a:t>
            </a:r>
            <a:r>
              <a:rPr lang="en-GB" altLang="en-US" sz="1600" b="1" dirty="0">
                <a:solidFill>
                  <a:srgbClr val="000000"/>
                </a:solidFill>
                <a:cs typeface="Arial" panose="020B0604020202020204" pitchFamily="34" charset="0"/>
              </a:rPr>
              <a:t>Perfect Cuppa Algorithm</a:t>
            </a:r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”.</a:t>
            </a:r>
          </a:p>
        </p:txBody>
      </p:sp>
      <p:grpSp>
        <p:nvGrpSpPr>
          <p:cNvPr id="15368" name="Group 9">
            <a:extLst>
              <a:ext uri="{FF2B5EF4-FFF2-40B4-BE49-F238E27FC236}">
                <a16:creationId xmlns:a16="http://schemas.microsoft.com/office/drawing/2014/main" id="{1674E738-D582-48F1-AC14-4DCE868BCBF1}"/>
              </a:ext>
            </a:extLst>
          </p:cNvPr>
          <p:cNvGrpSpPr>
            <a:grpSpLocks/>
          </p:cNvGrpSpPr>
          <p:nvPr/>
        </p:nvGrpSpPr>
        <p:grpSpPr bwMode="auto">
          <a:xfrm>
            <a:off x="6945313" y="5803900"/>
            <a:ext cx="1511300" cy="396875"/>
            <a:chOff x="6946014" y="5803839"/>
            <a:chExt cx="1510857" cy="396936"/>
          </a:xfrm>
        </p:grpSpPr>
        <p:sp>
          <p:nvSpPr>
            <p:cNvPr id="11" name="Arrow: Right 10">
              <a:extLst>
                <a:ext uri="{FF2B5EF4-FFF2-40B4-BE49-F238E27FC236}">
                  <a16:creationId xmlns:a16="http://schemas.microsoft.com/office/drawing/2014/main" id="{056FEA38-9F7B-4EC8-8844-BFC0FF8D3CCC}"/>
                </a:ext>
              </a:extLst>
            </p:cNvPr>
            <p:cNvSpPr/>
            <p:nvPr/>
          </p:nvSpPr>
          <p:spPr>
            <a:xfrm>
              <a:off x="7601459" y="5803839"/>
              <a:ext cx="855412" cy="396936"/>
            </a:xfrm>
            <a:prstGeom prst="rightArrow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378" name="TextBox 15">
              <a:extLst>
                <a:ext uri="{FF2B5EF4-FFF2-40B4-BE49-F238E27FC236}">
                  <a16:creationId xmlns:a16="http://schemas.microsoft.com/office/drawing/2014/main" id="{A82F6E43-8FDA-4238-9AB7-A9EF3EA0B7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6014" y="5809147"/>
              <a:ext cx="731314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Next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147B9FC-BDD7-4756-BB2A-B5E9E7647873}"/>
              </a:ext>
            </a:extLst>
          </p:cNvPr>
          <p:cNvGrpSpPr/>
          <p:nvPr/>
        </p:nvGrpSpPr>
        <p:grpSpPr>
          <a:xfrm>
            <a:off x="365125" y="2591976"/>
            <a:ext cx="8050213" cy="3335337"/>
            <a:chOff x="365125" y="2586038"/>
            <a:chExt cx="8050213" cy="3335337"/>
          </a:xfrm>
        </p:grpSpPr>
        <p:grpSp>
          <p:nvGrpSpPr>
            <p:cNvPr id="15369" name="Group 2">
              <a:extLst>
                <a:ext uri="{FF2B5EF4-FFF2-40B4-BE49-F238E27FC236}">
                  <a16:creationId xmlns:a16="http://schemas.microsoft.com/office/drawing/2014/main" id="{D8B739C6-3A67-4EAF-8242-7828D5AFB7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41700" y="2586038"/>
              <a:ext cx="4973638" cy="3335337"/>
              <a:chOff x="1822746" y="2760872"/>
              <a:chExt cx="4973304" cy="3336103"/>
            </a:xfrm>
          </p:grpSpPr>
          <p:pic>
            <p:nvPicPr>
              <p:cNvPr id="15373" name="Picture 12">
                <a:extLst>
                  <a:ext uri="{FF2B5EF4-FFF2-40B4-BE49-F238E27FC236}">
                    <a16:creationId xmlns:a16="http://schemas.microsoft.com/office/drawing/2014/main" id="{A6DFB676-2798-4086-B66B-2506DF9ED0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178212">
                <a:off x="2951829" y="2760872"/>
                <a:ext cx="2893926" cy="22042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4" name="Picture 14">
                <a:extLst>
                  <a:ext uri="{FF2B5EF4-FFF2-40B4-BE49-F238E27FC236}">
                    <a16:creationId xmlns:a16="http://schemas.microsoft.com/office/drawing/2014/main" id="{7935F0FF-AFFE-4352-866E-88B34F9353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43354" y="4000735"/>
                <a:ext cx="2152696" cy="16256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5" name="Picture 15">
                <a:extLst>
                  <a:ext uri="{FF2B5EF4-FFF2-40B4-BE49-F238E27FC236}">
                    <a16:creationId xmlns:a16="http://schemas.microsoft.com/office/drawing/2014/main" id="{21C35506-4A28-4ABC-BDC0-C6689C0C7D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1822746" y="4020734"/>
                <a:ext cx="2152696" cy="16256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376" name="Picture 13">
                <a:extLst>
                  <a:ext uri="{FF2B5EF4-FFF2-40B4-BE49-F238E27FC236}">
                    <a16:creationId xmlns:a16="http://schemas.microsoft.com/office/drawing/2014/main" id="{4A8EF3F0-47E6-4419-B880-BE835E5B83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53915" y="4471353"/>
                <a:ext cx="2152696" cy="16256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5371" name="Picture 4">
              <a:extLst>
                <a:ext uri="{FF2B5EF4-FFF2-40B4-BE49-F238E27FC236}">
                  <a16:creationId xmlns:a16="http://schemas.microsoft.com/office/drawing/2014/main" id="{DB7C48EA-752E-4893-BD43-1D8EB407B1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38703">
              <a:off x="365125" y="2606675"/>
              <a:ext cx="3249613" cy="3249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2" name="Picture 7">
              <a:extLst>
                <a:ext uri="{FF2B5EF4-FFF2-40B4-BE49-F238E27FC236}">
                  <a16:creationId xmlns:a16="http://schemas.microsoft.com/office/drawing/2014/main" id="{6BE18EA5-487E-4C3C-9F07-8456B4E19D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46242">
              <a:off x="1316038" y="3116263"/>
              <a:ext cx="1406525" cy="631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D236CEE-40F0-4DE2-BA25-4E530C08A7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694" y="5345271"/>
            <a:ext cx="3539103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question 4 on the worksheet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30E6D88-819C-451D-861B-355012DB56EC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Algorithms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435" name="TextBox 2">
            <a:extLst>
              <a:ext uri="{FF2B5EF4-FFF2-40B4-BE49-F238E27FC236}">
                <a16:creationId xmlns:a16="http://schemas.microsoft.com/office/drawing/2014/main" id="{FBC23B75-54A6-4DC4-AAF9-22DA71740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520825"/>
            <a:ext cx="5830887" cy="39052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Flo says thank you for the lovely cuppa!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800D6-9CEF-4979-9E50-C794548637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111375"/>
            <a:ext cx="5830887" cy="392113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However, she has another problem.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909815-CD9C-4BBF-BBBF-220F3A7ED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703513"/>
            <a:ext cx="5830887" cy="63817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Flo is not very good at reading long lists, and she doesn’t understand our algorithm.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CDF3CD-2851-4947-8176-3FB2445BB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540125"/>
            <a:ext cx="5830887" cy="392113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Flo does like pictures.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39DC40-4A6A-448E-8689-7F97C477CA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132263"/>
            <a:ext cx="5830887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Can we draw the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Perfect Cuppa Algorithm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for her?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727831-136A-4DFD-A97E-4F8272875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722813"/>
            <a:ext cx="5830887" cy="392112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The good news is that yes, we can!</a:t>
            </a:r>
          </a:p>
        </p:txBody>
      </p:sp>
      <p:grpSp>
        <p:nvGrpSpPr>
          <p:cNvPr id="18441" name="Group 8">
            <a:extLst>
              <a:ext uri="{FF2B5EF4-FFF2-40B4-BE49-F238E27FC236}">
                <a16:creationId xmlns:a16="http://schemas.microsoft.com/office/drawing/2014/main" id="{5E97C406-9E7C-4E0E-A696-021C06AD8E6C}"/>
              </a:ext>
            </a:extLst>
          </p:cNvPr>
          <p:cNvGrpSpPr>
            <a:grpSpLocks/>
          </p:cNvGrpSpPr>
          <p:nvPr/>
        </p:nvGrpSpPr>
        <p:grpSpPr bwMode="auto">
          <a:xfrm>
            <a:off x="6945313" y="5803900"/>
            <a:ext cx="1511300" cy="396875"/>
            <a:chOff x="6946014" y="5803839"/>
            <a:chExt cx="1510857" cy="396936"/>
          </a:xfrm>
        </p:grpSpPr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389E17B5-F996-4C6C-94FF-FAD929609F12}"/>
                </a:ext>
              </a:extLst>
            </p:cNvPr>
            <p:cNvSpPr/>
            <p:nvPr/>
          </p:nvSpPr>
          <p:spPr>
            <a:xfrm>
              <a:off x="7601459" y="5803839"/>
              <a:ext cx="855412" cy="396936"/>
            </a:xfrm>
            <a:prstGeom prst="rightArrow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8445" name="TextBox 15">
              <a:extLst>
                <a:ext uri="{FF2B5EF4-FFF2-40B4-BE49-F238E27FC236}">
                  <a16:creationId xmlns:a16="http://schemas.microsoft.com/office/drawing/2014/main" id="{8CDCBF89-6AC4-4383-9B2F-9F81A5D4CC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6014" y="5809147"/>
              <a:ext cx="731314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Next</a:t>
              </a:r>
            </a:p>
          </p:txBody>
        </p:sp>
      </p:grpSp>
      <p:sp>
        <p:nvSpPr>
          <p:cNvPr id="18442" name="Picture 27">
            <a:extLst>
              <a:ext uri="{FF2B5EF4-FFF2-40B4-BE49-F238E27FC236}">
                <a16:creationId xmlns:a16="http://schemas.microsoft.com/office/drawing/2014/main" id="{2AFCD902-ADA3-474C-A35A-1E6AB7170E0A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3462338" y="5035550"/>
            <a:ext cx="2017712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pic>
        <p:nvPicPr>
          <p:cNvPr id="18443" name="Picture 12">
            <a:extLst>
              <a:ext uri="{FF2B5EF4-FFF2-40B4-BE49-F238E27FC236}">
                <a16:creationId xmlns:a16="http://schemas.microsoft.com/office/drawing/2014/main" id="{D8D64C44-28EB-41CF-8134-43B8DD18E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8212">
            <a:off x="6057900" y="2387600"/>
            <a:ext cx="2506663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85FDC563-6B90-48EC-A53C-6B6AF6866732}"/>
              </a:ext>
            </a:extLst>
          </p:cNvPr>
          <p:cNvGrpSpPr/>
          <p:nvPr/>
        </p:nvGrpSpPr>
        <p:grpSpPr>
          <a:xfrm>
            <a:off x="188635" y="549275"/>
            <a:ext cx="8765964" cy="5734050"/>
            <a:chOff x="188635" y="549275"/>
            <a:chExt cx="8765964" cy="573405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E23ED03-B73C-4F32-A1D2-7880D2BDA4F3}"/>
                </a:ext>
              </a:extLst>
            </p:cNvPr>
            <p:cNvSpPr/>
            <p:nvPr/>
          </p:nvSpPr>
          <p:spPr>
            <a:xfrm>
              <a:off x="684213" y="549275"/>
              <a:ext cx="7775575" cy="771525"/>
            </a:xfrm>
            <a:prstGeom prst="rect">
              <a:avLst/>
            </a:prstGeom>
          </p:spPr>
          <p:txBody>
            <a:bodyPr lIns="0" tIns="108000" rIns="0" bIns="108000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600" dirty="0">
                  <a:solidFill>
                    <a:srgbClr val="4095A3"/>
                  </a:solidFill>
                  <a:latin typeface="+mj-lt"/>
                </a:rPr>
                <a:t>Flowcharts</a:t>
              </a:r>
              <a:endParaRPr lang="en-GB" sz="3600" dirty="0">
                <a:solidFill>
                  <a:srgbClr val="4095A3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9459" name="TextBox 5">
              <a:extLst>
                <a:ext uri="{FF2B5EF4-FFF2-40B4-BE49-F238E27FC236}">
                  <a16:creationId xmlns:a16="http://schemas.microsoft.com/office/drawing/2014/main" id="{66E09690-9734-488C-ACF5-ECE331D678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3" y="1377950"/>
              <a:ext cx="7234237" cy="392113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We can draw the </a:t>
              </a:r>
              <a:r>
                <a:rPr lang="en-GB" altLang="en-US" sz="1600" b="1">
                  <a:solidFill>
                    <a:srgbClr val="000000"/>
                  </a:solidFill>
                  <a:cs typeface="Arial" panose="020B0604020202020204" pitchFamily="34" charset="0"/>
                </a:rPr>
                <a:t>Perfect Cuppa Algorithm </a:t>
              </a:r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for her by using a </a:t>
              </a:r>
              <a:r>
                <a:rPr lang="en-GB" altLang="en-US" sz="1600" b="1">
                  <a:solidFill>
                    <a:srgbClr val="000000"/>
                  </a:solidFill>
                  <a:cs typeface="Arial" panose="020B0604020202020204" pitchFamily="34" charset="0"/>
                </a:rPr>
                <a:t>flowchart</a:t>
              </a:r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.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7A12F7F-0B0F-470C-9BBD-97C6FB5EA9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1938" y="4759325"/>
              <a:ext cx="7632700" cy="1524000"/>
              <a:chOff x="261938" y="4759325"/>
              <a:chExt cx="7632700" cy="1524000"/>
            </a:xfrm>
          </p:grpSpPr>
          <p:grpSp>
            <p:nvGrpSpPr>
              <p:cNvPr id="19468" name="Group 14">
                <a:extLst>
                  <a:ext uri="{FF2B5EF4-FFF2-40B4-BE49-F238E27FC236}">
                    <a16:creationId xmlns:a16="http://schemas.microsoft.com/office/drawing/2014/main" id="{AB73215A-C351-47D0-A585-39E75E60FC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61938" y="4759325"/>
                <a:ext cx="7632700" cy="1524000"/>
                <a:chOff x="261539" y="4758786"/>
                <a:chExt cx="7632321" cy="1523803"/>
              </a:xfrm>
            </p:grpSpPr>
            <p:sp>
              <p:nvSpPr>
                <p:cNvPr id="10" name="Right Triangle 9">
                  <a:extLst>
                    <a:ext uri="{FF2B5EF4-FFF2-40B4-BE49-F238E27FC236}">
                      <a16:creationId xmlns:a16="http://schemas.microsoft.com/office/drawing/2014/main" id="{92784ED0-8A5A-4E05-8CA4-D94C24505935}"/>
                    </a:ext>
                  </a:extLst>
                </p:cNvPr>
                <p:cNvSpPr/>
                <p:nvPr/>
              </p:nvSpPr>
              <p:spPr>
                <a:xfrm rot="2700000">
                  <a:off x="320285" y="4758775"/>
                  <a:ext cx="287301" cy="287324"/>
                </a:xfrm>
                <a:prstGeom prst="rtTriangle">
                  <a:avLst/>
                </a:prstGeom>
                <a:solidFill>
                  <a:srgbClr val="B21E2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 dirty="0"/>
                </a:p>
              </p:txBody>
            </p:sp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88808D37-FFF6-44DF-9E09-CA90968F0AF0}"/>
                    </a:ext>
                  </a:extLst>
                </p:cNvPr>
                <p:cNvSpPr/>
                <p:nvPr/>
              </p:nvSpPr>
              <p:spPr>
                <a:xfrm>
                  <a:off x="261539" y="4906405"/>
                  <a:ext cx="7632321" cy="1376184"/>
                </a:xfrm>
                <a:prstGeom prst="rect">
                  <a:avLst/>
                </a:prstGeom>
                <a:solidFill>
                  <a:srgbClr val="DC2C3D"/>
                </a:solidFill>
              </p:spPr>
              <p:txBody>
                <a:bodyPr lIns="144000" tIns="108000" rIns="144000" bIns="108000"/>
                <a:lstStyle/>
                <a:p>
                  <a:pPr>
                    <a:defRPr/>
                  </a:pPr>
                  <a:r>
                    <a:rPr lang="en-GB" b="1" dirty="0">
                      <a:solidFill>
                        <a:schemeClr val="bg1"/>
                      </a:solidFill>
                      <a:latin typeface="+mj-lt"/>
                    </a:rPr>
                    <a:t>Pause for Thought</a:t>
                  </a:r>
                </a:p>
                <a:p>
                  <a:pPr>
                    <a:defRPr/>
                  </a:pPr>
                  <a:r>
                    <a:rPr lang="en-GB" dirty="0">
                      <a:solidFill>
                        <a:schemeClr val="bg1"/>
                      </a:solidFill>
                    </a:rPr>
                    <a:t>So putting these together, we could say that a </a:t>
                  </a:r>
                  <a:r>
                    <a:rPr lang="en-GB" b="1" dirty="0">
                      <a:solidFill>
                        <a:schemeClr val="bg1"/>
                      </a:solidFill>
                    </a:rPr>
                    <a:t>flowchart</a:t>
                  </a:r>
                  <a:r>
                    <a:rPr lang="en-GB" dirty="0">
                      <a:solidFill>
                        <a:schemeClr val="bg1"/>
                      </a:solidFill>
                    </a:rPr>
                    <a:t> is</a:t>
                  </a:r>
                </a:p>
                <a:p>
                  <a:pPr>
                    <a:defRPr/>
                  </a:pPr>
                  <a:r>
                    <a:rPr lang="en-GB" dirty="0">
                      <a:solidFill>
                        <a:schemeClr val="bg1"/>
                      </a:solidFill>
                    </a:rPr>
                    <a:t>a visual method for describing a set of step-by-step</a:t>
                  </a:r>
                </a:p>
                <a:p>
                  <a:pPr>
                    <a:defRPr/>
                  </a:pPr>
                  <a:r>
                    <a:rPr lang="en-GB" dirty="0">
                      <a:solidFill>
                        <a:schemeClr val="bg1"/>
                      </a:solidFill>
                    </a:rPr>
                    <a:t>instructions for a task or process. </a:t>
                  </a:r>
                  <a:endParaRPr lang="en-GB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9472" name="Picture 11">
                  <a:extLst>
                    <a:ext uri="{FF2B5EF4-FFF2-40B4-BE49-F238E27FC236}">
                      <a16:creationId xmlns:a16="http://schemas.microsoft.com/office/drawing/2014/main" id="{F1AA065F-88E0-4F67-8EE9-E5EF08137A1F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480236" y="5103917"/>
                  <a:ext cx="987539" cy="9854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9pPr>
                </a:lstStyle>
                <a:p>
                  <a:endParaRPr lang="en-GB" altLang="en-US"/>
                </a:p>
              </p:txBody>
            </p:sp>
          </p:grpSp>
          <p:pic>
            <p:nvPicPr>
              <p:cNvPr id="19469" name="Picture 16">
                <a:extLst>
                  <a:ext uri="{FF2B5EF4-FFF2-40B4-BE49-F238E27FC236}">
                    <a16:creationId xmlns:a16="http://schemas.microsoft.com/office/drawing/2014/main" id="{2E1E0AC8-4A3D-44ED-9520-573CE6C372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48163" y="5118750"/>
                <a:ext cx="987539" cy="985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DA7E74A-F085-4B5E-B840-F97296CF62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16806" y="2527146"/>
              <a:ext cx="2437793" cy="125340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defRPr/>
              </a:pPr>
              <a:r>
                <a:rPr lang="en-GB" sz="2400" b="1" dirty="0">
                  <a:solidFill>
                    <a:prstClr val="black"/>
                  </a:solidFill>
                  <a:cs typeface="Arial" panose="020B0604020202020204" pitchFamily="34" charset="0"/>
                </a:rPr>
                <a:t>Now do question 5 on the worksheet</a:t>
              </a:r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3AD9534-D6A5-4331-A385-E15DA62262EF}"/>
                </a:ext>
              </a:extLst>
            </p:cNvPr>
            <p:cNvGrpSpPr/>
            <p:nvPr/>
          </p:nvGrpSpPr>
          <p:grpSpPr>
            <a:xfrm>
              <a:off x="188635" y="1865313"/>
              <a:ext cx="6201904" cy="2837298"/>
              <a:chOff x="188635" y="1865313"/>
              <a:chExt cx="6201904" cy="2837298"/>
            </a:xfrm>
          </p:grpSpPr>
          <p:grpSp>
            <p:nvGrpSpPr>
              <p:cNvPr id="19473" name="Group 13">
                <a:extLst>
                  <a:ext uri="{FF2B5EF4-FFF2-40B4-BE49-F238E27FC236}">
                    <a16:creationId xmlns:a16="http://schemas.microsoft.com/office/drawing/2014/main" id="{C61BCDE5-F23D-42D0-B92F-FC4202BA000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9401" y="3316288"/>
                <a:ext cx="6074874" cy="1279368"/>
                <a:chOff x="188893" y="3316106"/>
                <a:chExt cx="6075274" cy="1279897"/>
              </a:xfrm>
            </p:grpSpPr>
            <p:sp>
              <p:nvSpPr>
                <p:cNvPr id="7" name="Right Triangle 6">
                  <a:extLst>
                    <a:ext uri="{FF2B5EF4-FFF2-40B4-BE49-F238E27FC236}">
                      <a16:creationId xmlns:a16="http://schemas.microsoft.com/office/drawing/2014/main" id="{B55ECF5F-1A3F-4115-826F-1D99AB32BE25}"/>
                    </a:ext>
                  </a:extLst>
                </p:cNvPr>
                <p:cNvSpPr/>
                <p:nvPr/>
              </p:nvSpPr>
              <p:spPr>
                <a:xfrm rot="2700000">
                  <a:off x="320920" y="3315362"/>
                  <a:ext cx="285868" cy="287357"/>
                </a:xfrm>
                <a:prstGeom prst="rtTriangle">
                  <a:avLst/>
                </a:prstGeom>
                <a:solidFill>
                  <a:srgbClr val="CCAA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8" name="Rectangle 7">
                  <a:extLst>
                    <a:ext uri="{FF2B5EF4-FFF2-40B4-BE49-F238E27FC236}">
                      <a16:creationId xmlns:a16="http://schemas.microsoft.com/office/drawing/2014/main" id="{5061C07D-3525-4708-9912-74AC0AA52328}"/>
                    </a:ext>
                  </a:extLst>
                </p:cNvPr>
                <p:cNvSpPr/>
                <p:nvPr/>
              </p:nvSpPr>
              <p:spPr>
                <a:xfrm>
                  <a:off x="251909" y="3465393"/>
                  <a:ext cx="6012258" cy="1130767"/>
                </a:xfrm>
                <a:prstGeom prst="rect">
                  <a:avLst/>
                </a:prstGeom>
                <a:solidFill>
                  <a:srgbClr val="E4C000"/>
                </a:solidFill>
              </p:spPr>
              <p:txBody>
                <a:bodyPr lIns="144000" tIns="108000" rIns="144000" bIns="108000"/>
                <a:lstStyle/>
                <a:p>
                  <a:pPr>
                    <a:defRPr/>
                  </a:pPr>
                  <a:r>
                    <a:rPr lang="en-GB" dirty="0">
                      <a:latin typeface="+mj-lt"/>
                    </a:rPr>
                    <a:t>Key Term</a:t>
                  </a:r>
                </a:p>
                <a:p>
                  <a:pPr>
                    <a:defRPr/>
                  </a:pPr>
                  <a:r>
                    <a:rPr lang="en-GB" dirty="0"/>
                    <a:t>A </a:t>
                  </a:r>
                  <a:r>
                    <a:rPr lang="en-GB" b="1" dirty="0"/>
                    <a:t>flowchart </a:t>
                  </a:r>
                  <a:r>
                    <a:rPr lang="en-GB" dirty="0"/>
                    <a:t>is a visual method for showing or</a:t>
                  </a:r>
                </a:p>
                <a:p>
                  <a:pPr>
                    <a:defRPr/>
                  </a:pPr>
                  <a:r>
                    <a:rPr lang="en-GB" dirty="0"/>
                    <a:t>describing algorithms.</a:t>
                  </a:r>
                </a:p>
              </p:txBody>
            </p:sp>
            <p:sp>
              <p:nvSpPr>
                <p:cNvPr id="19477" name="Picture 8">
                  <a:extLst>
                    <a:ext uri="{FF2B5EF4-FFF2-40B4-BE49-F238E27FC236}">
                      <a16:creationId xmlns:a16="http://schemas.microsoft.com/office/drawing/2014/main" id="{9F3ABD85-0B2C-431D-824C-18274234737C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H="1">
                  <a:off x="188893" y="3393274"/>
                  <a:ext cx="1069198" cy="103494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 Light" pitchFamily="2" charset="0"/>
                    </a:defRPr>
                  </a:lvl9pPr>
                </a:lstStyle>
                <a:p>
                  <a:endParaRPr lang="en-GB" altLang="en-US"/>
                </a:p>
              </p:txBody>
            </p:sp>
          </p:grpSp>
          <p:grpSp>
            <p:nvGrpSpPr>
              <p:cNvPr id="9" name="Group 8">
                <a:extLst>
                  <a:ext uri="{FF2B5EF4-FFF2-40B4-BE49-F238E27FC236}">
                    <a16:creationId xmlns:a16="http://schemas.microsoft.com/office/drawing/2014/main" id="{CC8FD8EE-7BEB-4A7C-B9A3-1C4AEF2D37B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88635" y="1865313"/>
                <a:ext cx="6201904" cy="1404032"/>
                <a:chOff x="188913" y="1865313"/>
                <a:chExt cx="6201621" cy="1403992"/>
              </a:xfrm>
            </p:grpSpPr>
            <p:grpSp>
              <p:nvGrpSpPr>
                <p:cNvPr id="19463" name="Group 12">
                  <a:extLst>
                    <a:ext uri="{FF2B5EF4-FFF2-40B4-BE49-F238E27FC236}">
                      <a16:creationId xmlns:a16="http://schemas.microsoft.com/office/drawing/2014/main" id="{45F13515-AA00-4939-AD63-6AA99DABD75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88913" y="1865313"/>
                  <a:ext cx="6075362" cy="1281112"/>
                  <a:chOff x="188893" y="1865974"/>
                  <a:chExt cx="6075274" cy="1279897"/>
                </a:xfrm>
              </p:grpSpPr>
              <p:sp>
                <p:nvSpPr>
                  <p:cNvPr id="3" name="Right Triangle 2">
                    <a:extLst>
                      <a:ext uri="{FF2B5EF4-FFF2-40B4-BE49-F238E27FC236}">
                        <a16:creationId xmlns:a16="http://schemas.microsoft.com/office/drawing/2014/main" id="{630EB84C-0D57-4056-9840-A24D8C0C89E8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321057" y="1865842"/>
                    <a:ext cx="287056" cy="287321"/>
                  </a:xfrm>
                  <a:prstGeom prst="rtTriangle">
                    <a:avLst/>
                  </a:prstGeom>
                  <a:solidFill>
                    <a:srgbClr val="CCAA0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en-GB"/>
                  </a:p>
                </p:txBody>
              </p:sp>
              <p:sp>
                <p:nvSpPr>
                  <p:cNvPr id="4" name="Rectangle 3">
                    <a:extLst>
                      <a:ext uri="{FF2B5EF4-FFF2-40B4-BE49-F238E27FC236}">
                        <a16:creationId xmlns:a16="http://schemas.microsoft.com/office/drawing/2014/main" id="{5D75FF45-61D2-4F34-89AF-26DC8CB1F583}"/>
                      </a:ext>
                    </a:extLst>
                  </p:cNvPr>
                  <p:cNvSpPr/>
                  <p:nvPr/>
                </p:nvSpPr>
                <p:spPr>
                  <a:xfrm>
                    <a:off x="252667" y="2015053"/>
                    <a:ext cx="6011500" cy="1130782"/>
                  </a:xfrm>
                  <a:prstGeom prst="rect">
                    <a:avLst/>
                  </a:prstGeom>
                  <a:solidFill>
                    <a:srgbClr val="E4C000"/>
                  </a:solidFill>
                </p:spPr>
                <p:txBody>
                  <a:bodyPr lIns="144000" tIns="108000" rIns="144000" bIns="108000"/>
                  <a:lstStyle/>
                  <a:p>
                    <a:pPr>
                      <a:defRPr/>
                    </a:pPr>
                    <a:r>
                      <a:rPr lang="en-GB" dirty="0">
                        <a:latin typeface="+mj-lt"/>
                      </a:rPr>
                      <a:t>Key Term</a:t>
                    </a:r>
                  </a:p>
                  <a:p>
                    <a:pPr>
                      <a:defRPr/>
                    </a:pPr>
                    <a:r>
                      <a:rPr lang="en-GB" dirty="0"/>
                      <a:t>Remember: an </a:t>
                    </a:r>
                    <a:r>
                      <a:rPr lang="en-GB" b="1" dirty="0"/>
                      <a:t>algorithm</a:t>
                    </a:r>
                    <a:r>
                      <a:rPr lang="en-GB" dirty="0"/>
                      <a:t> is a set of step-by-step instructions to describe a task or process.</a:t>
                    </a:r>
                  </a:p>
                </p:txBody>
              </p:sp>
              <p:sp>
                <p:nvSpPr>
                  <p:cNvPr id="19467" name="Picture 4">
                    <a:extLst>
                      <a:ext uri="{FF2B5EF4-FFF2-40B4-BE49-F238E27FC236}">
                        <a16:creationId xmlns:a16="http://schemas.microsoft.com/office/drawing/2014/main" id="{C3E27DC0-67F7-4C50-9339-D925FA9C4BD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 flipH="1">
                    <a:off x="188893" y="1943142"/>
                    <a:ext cx="1069198" cy="103494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Twinkl Light" pitchFamily="2" charset="0"/>
                      </a:defRPr>
                    </a:lvl9pPr>
                  </a:lstStyle>
                  <a:p>
                    <a:endParaRPr lang="en-GB" altLang="en-US"/>
                  </a:p>
                </p:txBody>
              </p:sp>
            </p:grpSp>
            <p:pic>
              <p:nvPicPr>
                <p:cNvPr id="19464" name="Picture 17">
                  <a:extLst>
                    <a:ext uri="{FF2B5EF4-FFF2-40B4-BE49-F238E27FC236}">
                      <a16:creationId xmlns:a16="http://schemas.microsoft.com/office/drawing/2014/main" id="{0E117321-771D-4B58-B571-0F104CBB2F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59679" y="2077877"/>
                  <a:ext cx="1230855" cy="119142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23" name="Picture 17">
                <a:extLst>
                  <a:ext uri="{FF2B5EF4-FFF2-40B4-BE49-F238E27FC236}">
                    <a16:creationId xmlns:a16="http://schemas.microsoft.com/office/drawing/2014/main" id="{A28DCD43-83B9-4FBF-A383-E31A73C0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59628" y="3511149"/>
                <a:ext cx="1230911" cy="11914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D711BC-70A5-4A66-8140-53FF12ED8256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836DF4-D024-4BEF-8E98-8F3C657EB1B5}"/>
              </a:ext>
            </a:extLst>
          </p:cNvPr>
          <p:cNvSpPr txBox="1"/>
          <p:nvPr/>
        </p:nvSpPr>
        <p:spPr bwMode="auto">
          <a:xfrm rot="16200000">
            <a:off x="5398294" y="3107532"/>
            <a:ext cx="5437187" cy="6794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noFill/>
          </a:ln>
        </p:spPr>
        <p:txBody>
          <a:bodyPr lIns="144000" tIns="72000" rIns="14400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dirty="0">
              <a:solidFill>
                <a:schemeClr val="tx2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67FDDA8-8C91-43EF-93AC-38877A541E6A}"/>
              </a:ext>
            </a:extLst>
          </p:cNvPr>
          <p:cNvGrpSpPr>
            <a:grpSpLocks/>
          </p:cNvGrpSpPr>
          <p:nvPr/>
        </p:nvGrpSpPr>
        <p:grpSpPr bwMode="auto">
          <a:xfrm>
            <a:off x="4718050" y="1985963"/>
            <a:ext cx="3798888" cy="4311650"/>
            <a:chOff x="4718769" y="1985669"/>
            <a:chExt cx="3798640" cy="4311920"/>
          </a:xfrm>
        </p:grpSpPr>
        <p:sp>
          <p:nvSpPr>
            <p:cNvPr id="20499" name="Picture 27">
              <a:extLst>
                <a:ext uri="{FF2B5EF4-FFF2-40B4-BE49-F238E27FC236}">
                  <a16:creationId xmlns:a16="http://schemas.microsoft.com/office/drawing/2014/main" id="{3C83ED32-FB4B-4ECB-AEED-B544A1E4B488}"/>
                </a:ext>
              </a:extLst>
            </p:cNvPr>
            <p:cNvSpPr>
              <a:spLocks noChangeAspect="1"/>
            </p:cNvSpPr>
            <p:nvPr/>
          </p:nvSpPr>
          <p:spPr bwMode="auto">
            <a:xfrm rot="647491">
              <a:off x="5984315" y="4367638"/>
              <a:ext cx="2533094" cy="1929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endParaRPr lang="en-GB" altLang="en-US"/>
            </a:p>
          </p:txBody>
        </p:sp>
        <p:sp>
          <p:nvSpPr>
            <p:cNvPr id="20500" name="Picture 30">
              <a:extLst>
                <a:ext uri="{FF2B5EF4-FFF2-40B4-BE49-F238E27FC236}">
                  <a16:creationId xmlns:a16="http://schemas.microsoft.com/office/drawing/2014/main" id="{4BB0383A-6732-4B74-939E-B7C7EC8EADC1}"/>
                </a:ext>
              </a:extLst>
            </p:cNvPr>
            <p:cNvSpPr>
              <a:spLocks noChangeAspect="1"/>
            </p:cNvSpPr>
            <p:nvPr/>
          </p:nvSpPr>
          <p:spPr bwMode="auto">
            <a:xfrm flipH="1">
              <a:off x="4718769" y="1985669"/>
              <a:ext cx="3494836" cy="27540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endParaRPr lang="en-GB" altLang="en-US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7C428E5F-2974-403D-8542-C95CC6DD9EC1}"/>
              </a:ext>
            </a:extLst>
          </p:cNvPr>
          <p:cNvGrpSpPr>
            <a:grpSpLocks/>
          </p:cNvGrpSpPr>
          <p:nvPr/>
        </p:nvGrpSpPr>
        <p:grpSpPr bwMode="auto">
          <a:xfrm>
            <a:off x="4829175" y="2120900"/>
            <a:ext cx="4200525" cy="3868738"/>
            <a:chOff x="4829175" y="2120900"/>
            <a:chExt cx="4200525" cy="3868738"/>
          </a:xfrm>
        </p:grpSpPr>
        <p:pic>
          <p:nvPicPr>
            <p:cNvPr id="20496" name="Picture 4">
              <a:extLst>
                <a:ext uri="{FF2B5EF4-FFF2-40B4-BE49-F238E27FC236}">
                  <a16:creationId xmlns:a16="http://schemas.microsoft.com/office/drawing/2014/main" id="{DA0E7FD8-5A8F-466D-BD23-82A2C6ED6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9175" y="2120900"/>
              <a:ext cx="3241675" cy="2554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7" name="TextBox 31">
              <a:extLst>
                <a:ext uri="{FF2B5EF4-FFF2-40B4-BE49-F238E27FC236}">
                  <a16:creationId xmlns:a16="http://schemas.microsoft.com/office/drawing/2014/main" id="{2E4CDF25-87F7-467A-8FA7-5974DD19B8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2863" y="2593975"/>
              <a:ext cx="2686050" cy="97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/>
                <a:t>Yay, I can understand this algorithm now.</a:t>
              </a:r>
            </a:p>
            <a:p>
              <a:pPr algn="ctr"/>
              <a:r>
                <a:rPr lang="en-GB" altLang="en-US"/>
                <a:t>Put the kettle on!</a:t>
              </a:r>
            </a:p>
          </p:txBody>
        </p:sp>
        <p:pic>
          <p:nvPicPr>
            <p:cNvPr id="20498" name="Picture 41">
              <a:extLst>
                <a:ext uri="{FF2B5EF4-FFF2-40B4-BE49-F238E27FC236}">
                  <a16:creationId xmlns:a16="http://schemas.microsoft.com/office/drawing/2014/main" id="{C136440B-2781-46BA-B499-86C88EC6C8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83515">
              <a:off x="6524625" y="4079875"/>
              <a:ext cx="2505075" cy="1909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523D999F-32B8-49AA-B1BD-1754069301A7}"/>
              </a:ext>
            </a:extLst>
          </p:cNvPr>
          <p:cNvGrpSpPr/>
          <p:nvPr/>
        </p:nvGrpSpPr>
        <p:grpSpPr>
          <a:xfrm>
            <a:off x="823913" y="1236663"/>
            <a:ext cx="3690937" cy="4816196"/>
            <a:chOff x="823913" y="1236663"/>
            <a:chExt cx="3690937" cy="4816196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990E4FEF-F13E-42CB-BF8E-90C239DC5E8D}"/>
                </a:ext>
              </a:extLst>
            </p:cNvPr>
            <p:cNvSpPr/>
            <p:nvPr/>
          </p:nvSpPr>
          <p:spPr>
            <a:xfrm>
              <a:off x="1704974" y="5668115"/>
              <a:ext cx="1927225" cy="38474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rgbClr val="4095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sz="1600" dirty="0">
                  <a:solidFill>
                    <a:sysClr val="windowText" lastClr="000000"/>
                  </a:solidFill>
                  <a:latin typeface="Twinkl Light" charset="0"/>
                </a:rPr>
                <a:t>Stop</a:t>
              </a:r>
              <a:endParaRPr lang="en-GB" dirty="0">
                <a:solidFill>
                  <a:sysClr val="windowText" lastClr="000000"/>
                </a:solidFill>
                <a:latin typeface="Twinkl Light" charset="0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AB1C94EC-BE50-4765-B0FB-554CB97B61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1639888"/>
              <a:ext cx="3690937" cy="481012"/>
              <a:chOff x="824473" y="1639734"/>
              <a:chExt cx="3691156" cy="480625"/>
            </a:xfrm>
          </p:grpSpPr>
          <p:sp>
            <p:nvSpPr>
              <p:cNvPr id="20517" name="TextBox 7">
                <a:extLst>
                  <a:ext uri="{FF2B5EF4-FFF2-40B4-BE49-F238E27FC236}">
                    <a16:creationId xmlns:a16="http://schemas.microsoft.com/office/drawing/2014/main" id="{F8DD1023-EB3B-4EFA-A216-2D3D757F72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1728731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Put water in kettle and switch on.</a:t>
                </a:r>
              </a:p>
            </p:txBody>
          </p: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5CDEE8FB-ACDE-49E2-852E-C79D1D8B0D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1639734"/>
                <a:ext cx="0" cy="16338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0306DAB9-EB30-4D3F-AEFD-5CD85B67F7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2132013"/>
              <a:ext cx="3690937" cy="479425"/>
              <a:chOff x="824473" y="2131555"/>
              <a:chExt cx="3691156" cy="480625"/>
            </a:xfrm>
          </p:grpSpPr>
          <p:sp>
            <p:nvSpPr>
              <p:cNvPr id="20515" name="TextBox 8">
                <a:extLst>
                  <a:ext uri="{FF2B5EF4-FFF2-40B4-BE49-F238E27FC236}">
                    <a16:creationId xmlns:a16="http://schemas.microsoft.com/office/drawing/2014/main" id="{92472BC4-A839-46BF-B0CA-C78257273A9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2220552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Put teabag in cup or mug.</a:t>
                </a:r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AE1BD3C6-675C-4A44-AA0E-09E9F19F1B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2131555"/>
                <a:ext cx="0" cy="16233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240A61A2-A8A6-4798-9D11-B82B2F3C212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2624138"/>
              <a:ext cx="3690937" cy="479425"/>
              <a:chOff x="824473" y="2623438"/>
              <a:chExt cx="3691156" cy="480563"/>
            </a:xfrm>
          </p:grpSpPr>
          <p:sp>
            <p:nvSpPr>
              <p:cNvPr id="20513" name="TextBox 9">
                <a:extLst>
                  <a:ext uri="{FF2B5EF4-FFF2-40B4-BE49-F238E27FC236}">
                    <a16:creationId xmlns:a16="http://schemas.microsoft.com/office/drawing/2014/main" id="{E3250CDB-0894-4813-8C0A-C606CF602FE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2712373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Wait for water to boil.</a:t>
                </a:r>
              </a:p>
            </p:txBody>
          </p: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C883EB6-2AE4-4A05-A40D-DB0D676AA8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2623438"/>
                <a:ext cx="0" cy="162309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F97E3238-A093-409D-A7CF-06ECE51352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3114675"/>
              <a:ext cx="3690937" cy="481013"/>
              <a:chOff x="824473" y="3115259"/>
              <a:chExt cx="3691156" cy="480563"/>
            </a:xfrm>
          </p:grpSpPr>
          <p:sp>
            <p:nvSpPr>
              <p:cNvPr id="20511" name="TextBox 10">
                <a:extLst>
                  <a:ext uri="{FF2B5EF4-FFF2-40B4-BE49-F238E27FC236}">
                    <a16:creationId xmlns:a16="http://schemas.microsoft.com/office/drawing/2014/main" id="{E4391C71-FB7B-49DA-B985-A43B04B0E9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3204194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Pour water into the cup or mug.</a:t>
                </a:r>
              </a:p>
            </p:txBody>
          </p: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0BEA1E3E-F609-4A10-A768-9A783E9D7D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3115259"/>
                <a:ext cx="0" cy="163360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05999FD3-F38B-4489-A12C-198B7E6517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3606800"/>
              <a:ext cx="3690937" cy="481013"/>
              <a:chOff x="824473" y="3606113"/>
              <a:chExt cx="3691156" cy="481530"/>
            </a:xfrm>
          </p:grpSpPr>
          <p:sp>
            <p:nvSpPr>
              <p:cNvPr id="20509" name="TextBox 11">
                <a:extLst>
                  <a:ext uri="{FF2B5EF4-FFF2-40B4-BE49-F238E27FC236}">
                    <a16:creationId xmlns:a16="http://schemas.microsoft.com/office/drawing/2014/main" id="{1115652B-701C-4459-AEBF-11C09A10AF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3696015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Leave to stew.</a:t>
                </a:r>
              </a:p>
            </p:txBody>
          </p: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61074C79-D6B0-44B1-B3C2-C8C36E1D94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3606113"/>
                <a:ext cx="0" cy="163689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08EB675-A94E-4788-8834-1078BBE23B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4097338"/>
              <a:ext cx="3690937" cy="482600"/>
              <a:chOff x="824473" y="4097934"/>
              <a:chExt cx="3691156" cy="481530"/>
            </a:xfrm>
          </p:grpSpPr>
          <p:sp>
            <p:nvSpPr>
              <p:cNvPr id="20507" name="TextBox 12">
                <a:extLst>
                  <a:ext uri="{FF2B5EF4-FFF2-40B4-BE49-F238E27FC236}">
                    <a16:creationId xmlns:a16="http://schemas.microsoft.com/office/drawing/2014/main" id="{EA5C7BDA-EA86-4F41-93E9-5CCABC1E859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4187836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Add milk or sugar if wanted.</a:t>
                </a:r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3867841D-2C9D-4672-9F54-B338CAC329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4097934"/>
                <a:ext cx="0" cy="163149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BF8A1038-43E0-4490-839D-B2792D30D2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4592638"/>
              <a:ext cx="3690937" cy="477837"/>
              <a:chOff x="824473" y="4591894"/>
              <a:chExt cx="3691156" cy="478466"/>
            </a:xfrm>
          </p:grpSpPr>
          <p:sp>
            <p:nvSpPr>
              <p:cNvPr id="20505" name="TextBox 13">
                <a:extLst>
                  <a:ext uri="{FF2B5EF4-FFF2-40B4-BE49-F238E27FC236}">
                    <a16:creationId xmlns:a16="http://schemas.microsoft.com/office/drawing/2014/main" id="{9DB4593C-6D6E-4CD1-9F18-2E48A12FB1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4678732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Remove teabag from cup or mug</a:t>
                </a:r>
              </a:p>
            </p:txBody>
          </p: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75C49CC5-CBF3-447C-AF7B-E8B7D3039E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4591894"/>
                <a:ext cx="0" cy="163727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DE881289-66E9-45F9-84B9-713AE76CB6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913" y="5083175"/>
              <a:ext cx="3690937" cy="477838"/>
              <a:chOff x="824473" y="5083715"/>
              <a:chExt cx="3691156" cy="477541"/>
            </a:xfrm>
          </p:grpSpPr>
          <p:sp>
            <p:nvSpPr>
              <p:cNvPr id="20503" name="TextBox 14">
                <a:extLst>
                  <a:ext uri="{FF2B5EF4-FFF2-40B4-BE49-F238E27FC236}">
                    <a16:creationId xmlns:a16="http://schemas.microsoft.com/office/drawing/2014/main" id="{69B2AA84-E4D2-435E-A19B-7D1250C4CDF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5169628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Stir well, serve and enjoy!</a:t>
                </a:r>
              </a:p>
            </p:txBody>
          </p: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0E34D1FE-BC50-4A9C-85CF-182486F370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5083715"/>
                <a:ext cx="0" cy="163411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DFEFB36-6D21-473C-85D2-25DA82BE41F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670175" y="5572125"/>
              <a:ext cx="0" cy="161925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8FA0D30E-7B12-49C0-A737-B3A4CD09303B}"/>
                </a:ext>
              </a:extLst>
            </p:cNvPr>
            <p:cNvSpPr/>
            <p:nvPr/>
          </p:nvSpPr>
          <p:spPr>
            <a:xfrm>
              <a:off x="1704974" y="1236663"/>
              <a:ext cx="1927225" cy="38474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rgbClr val="4095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sz="1600" dirty="0">
                  <a:solidFill>
                    <a:sysClr val="windowText" lastClr="000000"/>
                  </a:solidFill>
                  <a:latin typeface="Twinkl Light" charset="0"/>
                </a:rPr>
                <a:t>Start</a:t>
              </a:r>
              <a:endParaRPr lang="en-GB" dirty="0">
                <a:solidFill>
                  <a:sysClr val="windowText" lastClr="000000"/>
                </a:solidFill>
                <a:latin typeface="Twinkl Light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D5EDB34-1CC7-442E-B609-3726765E02BA}"/>
              </a:ext>
            </a:extLst>
          </p:cNvPr>
          <p:cNvSpPr/>
          <p:nvPr/>
        </p:nvSpPr>
        <p:spPr>
          <a:xfrm>
            <a:off x="1704712" y="5851908"/>
            <a:ext cx="1927225" cy="384744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>
            <a:solidFill>
              <a:srgbClr val="4095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600" dirty="0">
                <a:solidFill>
                  <a:sysClr val="windowText" lastClr="000000"/>
                </a:solidFill>
                <a:latin typeface="Twinkl Light" charset="0"/>
              </a:rPr>
              <a:t>Stop</a:t>
            </a:r>
            <a:endParaRPr lang="en-GB" dirty="0">
              <a:solidFill>
                <a:sysClr val="windowText" lastClr="000000"/>
              </a:solidFill>
              <a:latin typeface="Twinkl Light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1D025A-EE1C-44A4-ACCB-B9AF435DD25C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1507" name="TextBox 41">
            <a:extLst>
              <a:ext uri="{FF2B5EF4-FFF2-40B4-BE49-F238E27FC236}">
                <a16:creationId xmlns:a16="http://schemas.microsoft.com/office/drawing/2014/main" id="{38D3F18A-B37D-45CC-9420-D688EBFB87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212850"/>
            <a:ext cx="6819900" cy="63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When drawing flowcharts we need to remember </a:t>
            </a:r>
            <a:b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</a:b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the following: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B813446-D878-4411-91B4-447A6CEE9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849438"/>
            <a:ext cx="6819900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We always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start at the top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of the flowchart.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901350E-5B46-479F-9FA1-313294468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241550"/>
            <a:ext cx="446405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We then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work our way down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the flowchart from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top to bottom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,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one step at a time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6F8C94C-210A-4259-A8AF-076377AE2B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878138"/>
            <a:ext cx="6819900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The flowchart algorithm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finishes at the bottom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C5F7751-55D9-4C5D-8126-E77E2243DB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270250"/>
            <a:ext cx="68199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We need to learn the correct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flowchart symbols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0ED06BB-EE3D-4FC5-8F8B-FD4907973621}"/>
              </a:ext>
            </a:extLst>
          </p:cNvPr>
          <p:cNvGrpSpPr>
            <a:grpSpLocks/>
          </p:cNvGrpSpPr>
          <p:nvPr/>
        </p:nvGrpSpPr>
        <p:grpSpPr bwMode="auto">
          <a:xfrm>
            <a:off x="3632200" y="3186112"/>
            <a:ext cx="4308475" cy="1063625"/>
            <a:chOff x="3632081" y="3185727"/>
            <a:chExt cx="4309284" cy="1063697"/>
          </a:xfrm>
        </p:grpSpPr>
        <p:sp>
          <p:nvSpPr>
            <p:cNvPr id="21534" name="TextBox 46">
              <a:extLst>
                <a:ext uri="{FF2B5EF4-FFF2-40B4-BE49-F238E27FC236}">
                  <a16:creationId xmlns:a16="http://schemas.microsoft.com/office/drawing/2014/main" id="{9EA011C7-AB62-43D2-AB3D-2E557E6DE0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04452" y="3185727"/>
              <a:ext cx="2136913" cy="637849"/>
            </a:xfrm>
            <a:prstGeom prst="rect">
              <a:avLst/>
            </a:prstGeom>
            <a:solidFill>
              <a:srgbClr val="4095A3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chemeClr val="bg1"/>
                  </a:solidFill>
                </a:rPr>
                <a:t>This box is called a </a:t>
              </a:r>
              <a:r>
                <a:rPr lang="en-GB" altLang="en-US" sz="1600" b="1">
                  <a:solidFill>
                    <a:schemeClr val="bg1"/>
                  </a:solidFill>
                </a:rPr>
                <a:t>terminator</a:t>
              </a:r>
              <a:r>
                <a:rPr lang="en-GB" altLang="en-US" sz="1600">
                  <a:solidFill>
                    <a:schemeClr val="bg1"/>
                  </a:solidFill>
                </a:rPr>
                <a:t>.</a:t>
              </a:r>
            </a:p>
          </p:txBody>
        </p: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A4F4D7C2-C2EF-49DF-B8B5-DFB36D927D25}"/>
                </a:ext>
              </a:extLst>
            </p:cNvPr>
            <p:cNvCxnSpPr>
              <a:cxnSpLocks/>
              <a:endCxn id="21534" idx="1"/>
            </p:cNvCxnSpPr>
            <p:nvPr/>
          </p:nvCxnSpPr>
          <p:spPr>
            <a:xfrm flipV="1">
              <a:off x="3632081" y="3504836"/>
              <a:ext cx="2172108" cy="744588"/>
            </a:xfrm>
            <a:prstGeom prst="line">
              <a:avLst/>
            </a:prstGeom>
            <a:ln w="25400">
              <a:solidFill>
                <a:schemeClr val="tx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E8A22949-AE1B-4129-A19A-66A31245C861}"/>
              </a:ext>
            </a:extLst>
          </p:cNvPr>
          <p:cNvGrpSpPr>
            <a:grpSpLocks/>
          </p:cNvGrpSpPr>
          <p:nvPr/>
        </p:nvGrpSpPr>
        <p:grpSpPr bwMode="auto">
          <a:xfrm>
            <a:off x="823913" y="3967163"/>
            <a:ext cx="7116762" cy="969962"/>
            <a:chOff x="824473" y="3966485"/>
            <a:chExt cx="7116892" cy="970035"/>
          </a:xfrm>
        </p:grpSpPr>
        <p:grpSp>
          <p:nvGrpSpPr>
            <p:cNvPr id="21528" name="Group 32">
              <a:extLst>
                <a:ext uri="{FF2B5EF4-FFF2-40B4-BE49-F238E27FC236}">
                  <a16:creationId xmlns:a16="http://schemas.microsoft.com/office/drawing/2014/main" id="{769C3C3E-AA38-45C2-862D-6E5F7D48B81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4473" y="4455895"/>
              <a:ext cx="3691156" cy="480625"/>
              <a:chOff x="824473" y="1639734"/>
              <a:chExt cx="3691156" cy="480625"/>
            </a:xfrm>
          </p:grpSpPr>
          <p:sp>
            <p:nvSpPr>
              <p:cNvPr id="21531" name="TextBox 7">
                <a:extLst>
                  <a:ext uri="{FF2B5EF4-FFF2-40B4-BE49-F238E27FC236}">
                    <a16:creationId xmlns:a16="http://schemas.microsoft.com/office/drawing/2014/main" id="{EFE6B1B1-8CC3-4237-BB73-A6393F9CEF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1728731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Put water in kettle and switch on.</a:t>
                </a:r>
              </a:p>
            </p:txBody>
          </p: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7F5EDF94-4443-477A-AC5C-C32B3DEB77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769" y="1639311"/>
                <a:ext cx="0" cy="163524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08F6F7BB-0718-47A9-B3C1-59BE01E290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04551" y="3966485"/>
              <a:ext cx="2136814" cy="638223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5400">
              <a:noFill/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defRPr/>
              </a:pPr>
              <a:r>
                <a:rPr lang="en-GB" sz="1600" dirty="0"/>
                <a:t>A rectangular box is called a </a:t>
              </a:r>
              <a:r>
                <a:rPr lang="en-GB" sz="1600" b="1" dirty="0"/>
                <a:t>process</a:t>
              </a:r>
              <a:r>
                <a:rPr lang="en-GB" sz="1600" dirty="0"/>
                <a:t>.</a:t>
              </a: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C4A1402A-8EE7-449B-B070-8867A131F3A1}"/>
                </a:ext>
              </a:extLst>
            </p:cNvPr>
            <p:cNvCxnSpPr>
              <a:cxnSpLocks/>
              <a:stCxn id="21531" idx="3"/>
              <a:endCxn id="48" idx="1"/>
            </p:cNvCxnSpPr>
            <p:nvPr/>
          </p:nvCxnSpPr>
          <p:spPr>
            <a:xfrm flipV="1">
              <a:off x="4515477" y="4285596"/>
              <a:ext cx="1289074" cy="455647"/>
            </a:xfrm>
            <a:prstGeom prst="line">
              <a:avLst/>
            </a:prstGeom>
            <a:ln w="25400">
              <a:solidFill>
                <a:schemeClr val="tx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522" name="Group 28">
            <a:extLst>
              <a:ext uri="{FF2B5EF4-FFF2-40B4-BE49-F238E27FC236}">
                <a16:creationId xmlns:a16="http://schemas.microsoft.com/office/drawing/2014/main" id="{B16D6269-9FC3-43DF-9ADB-5BC067BBF559}"/>
              </a:ext>
            </a:extLst>
          </p:cNvPr>
          <p:cNvGrpSpPr>
            <a:grpSpLocks/>
          </p:cNvGrpSpPr>
          <p:nvPr/>
        </p:nvGrpSpPr>
        <p:grpSpPr bwMode="auto">
          <a:xfrm>
            <a:off x="825500" y="4941888"/>
            <a:ext cx="3690938" cy="655637"/>
            <a:chOff x="824473" y="4947716"/>
            <a:chExt cx="3691156" cy="655223"/>
          </a:xfrm>
        </p:grpSpPr>
        <p:grpSp>
          <p:nvGrpSpPr>
            <p:cNvPr id="21524" name="Group 33">
              <a:extLst>
                <a:ext uri="{FF2B5EF4-FFF2-40B4-BE49-F238E27FC236}">
                  <a16:creationId xmlns:a16="http://schemas.microsoft.com/office/drawing/2014/main" id="{E4E8F1C2-C7E1-43B5-B62E-8C4F0A4F666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4473" y="4947716"/>
              <a:ext cx="3691156" cy="480625"/>
              <a:chOff x="824473" y="2131555"/>
              <a:chExt cx="3691156" cy="480625"/>
            </a:xfrm>
          </p:grpSpPr>
          <p:sp>
            <p:nvSpPr>
              <p:cNvPr id="21526" name="TextBox 8">
                <a:extLst>
                  <a:ext uri="{FF2B5EF4-FFF2-40B4-BE49-F238E27FC236}">
                    <a16:creationId xmlns:a16="http://schemas.microsoft.com/office/drawing/2014/main" id="{4EE5D80B-BCBC-4BA7-B131-FB810925F3A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24473" y="2220552"/>
                <a:ext cx="3691156" cy="391628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 algn="ctr"/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Put teabag in cup or mug.</a:t>
                </a:r>
              </a:p>
            </p:txBody>
          </p: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BE9CA92F-34D8-45C5-BF91-8661624790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70845" y="2131555"/>
                <a:ext cx="0" cy="163409"/>
              </a:xfrm>
              <a:prstGeom prst="line">
                <a:avLst/>
              </a:prstGeom>
              <a:ln w="25400">
                <a:solidFill>
                  <a:schemeClr val="tx2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143DA0D2-1FB3-4AC5-AAD6-1856F838B117}"/>
                </a:ext>
              </a:extLst>
            </p:cNvPr>
            <p:cNvCxnSpPr>
              <a:cxnSpLocks/>
            </p:cNvCxnSpPr>
            <p:nvPr/>
          </p:nvCxnSpPr>
          <p:spPr>
            <a:xfrm>
              <a:off x="2670845" y="5439530"/>
              <a:ext cx="0" cy="163409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AA8DAF7-2462-4523-A5CF-120BDFD2F4A4}"/>
              </a:ext>
            </a:extLst>
          </p:cNvPr>
          <p:cNvGrpSpPr>
            <a:grpSpLocks/>
          </p:cNvGrpSpPr>
          <p:nvPr/>
        </p:nvGrpSpPr>
        <p:grpSpPr bwMode="auto">
          <a:xfrm>
            <a:off x="2670175" y="4741863"/>
            <a:ext cx="5272088" cy="917575"/>
            <a:chOff x="2669457" y="4741863"/>
            <a:chExt cx="5272791" cy="917944"/>
          </a:xfrm>
        </p:grpSpPr>
        <p:sp>
          <p:nvSpPr>
            <p:cNvPr id="6" name="TextBox 48">
              <a:extLst>
                <a:ext uri="{FF2B5EF4-FFF2-40B4-BE49-F238E27FC236}">
                  <a16:creationId xmlns:a16="http://schemas.microsoft.com/office/drawing/2014/main" id="{616E7684-F5E1-4E4A-A526-073E826DE7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05374" y="4741863"/>
              <a:ext cx="2136874" cy="637824"/>
            </a:xfrm>
            <a:prstGeom prst="rect">
              <a:avLst/>
            </a:prstGeom>
            <a:solidFill>
              <a:srgbClr val="4095A3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chemeClr val="bg1"/>
                  </a:solidFill>
                </a:rPr>
                <a:t>The arrows are called </a:t>
              </a:r>
              <a:r>
                <a:rPr lang="en-GB" altLang="en-US" sz="1600" b="1">
                  <a:solidFill>
                    <a:schemeClr val="bg1"/>
                  </a:solidFill>
                </a:rPr>
                <a:t>flow lines</a:t>
              </a:r>
              <a:r>
                <a:rPr lang="en-GB" altLang="en-US" sz="1600">
                  <a:solidFill>
                    <a:schemeClr val="bg1"/>
                  </a:solidFill>
                </a:rPr>
                <a:t>.</a:t>
              </a:r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0F4B0B13-A671-4067-8175-6F410D80D44C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669457" y="5035668"/>
              <a:ext cx="3135731" cy="624139"/>
            </a:xfrm>
            <a:prstGeom prst="line">
              <a:avLst/>
            </a:prstGeom>
            <a:ln w="25400">
              <a:solidFill>
                <a:schemeClr val="tx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3FABD24-7427-4EB8-84A2-B63D4C3415ED}"/>
              </a:ext>
            </a:extLst>
          </p:cNvPr>
          <p:cNvCxnSpPr>
            <a:cxnSpLocks/>
          </p:cNvCxnSpPr>
          <p:nvPr/>
        </p:nvCxnSpPr>
        <p:spPr bwMode="auto">
          <a:xfrm>
            <a:off x="2670175" y="5670550"/>
            <a:ext cx="0" cy="163513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A5644A3-D29D-40FE-BA7F-6456DA8E85FE}"/>
              </a:ext>
            </a:extLst>
          </p:cNvPr>
          <p:cNvGrpSpPr>
            <a:grpSpLocks/>
          </p:cNvGrpSpPr>
          <p:nvPr/>
        </p:nvGrpSpPr>
        <p:grpSpPr bwMode="auto">
          <a:xfrm>
            <a:off x="3632200" y="5527675"/>
            <a:ext cx="4308475" cy="638175"/>
            <a:chOff x="3632200" y="5527675"/>
            <a:chExt cx="4308475" cy="638175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8B3EC2C0-3D6E-4304-B2C3-38EF740218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03900" y="5527675"/>
              <a:ext cx="2136775" cy="63817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25400">
              <a:noFill/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>
                <a:defRPr/>
              </a:pPr>
              <a:r>
                <a:rPr lang="en-GB" sz="1600" dirty="0"/>
                <a:t>This box is also called a </a:t>
              </a:r>
              <a:r>
                <a:rPr lang="en-GB" sz="1600" b="1" dirty="0"/>
                <a:t>terminator.</a:t>
              </a:r>
              <a:endParaRPr lang="en-GB" sz="1600" dirty="0"/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E5BCA11C-67C9-4E7B-8AD7-08A6BE5DBF33}"/>
                </a:ext>
              </a:extLst>
            </p:cNvPr>
            <p:cNvCxnSpPr>
              <a:cxnSpLocks/>
              <a:endCxn id="50" idx="1"/>
            </p:cNvCxnSpPr>
            <p:nvPr/>
          </p:nvCxnSpPr>
          <p:spPr bwMode="auto">
            <a:xfrm flipV="1">
              <a:off x="3632200" y="5846763"/>
              <a:ext cx="2171700" cy="109537"/>
            </a:xfrm>
            <a:prstGeom prst="line">
              <a:avLst/>
            </a:prstGeom>
            <a:ln w="25400">
              <a:solidFill>
                <a:schemeClr val="tx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55E5E763-F381-40CA-9F1B-5A14ADD3C32F}"/>
              </a:ext>
            </a:extLst>
          </p:cNvPr>
          <p:cNvSpPr/>
          <p:nvPr/>
        </p:nvSpPr>
        <p:spPr>
          <a:xfrm>
            <a:off x="1704712" y="4054191"/>
            <a:ext cx="1927225" cy="384744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28575">
            <a:solidFill>
              <a:srgbClr val="4095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600" dirty="0">
                <a:solidFill>
                  <a:sysClr val="windowText" lastClr="000000"/>
                </a:solidFill>
                <a:latin typeface="Twinkl Light" charset="0"/>
              </a:rPr>
              <a:t>Start</a:t>
            </a:r>
            <a:endParaRPr lang="en-GB" dirty="0">
              <a:solidFill>
                <a:sysClr val="windowText" lastClr="000000"/>
              </a:solidFill>
              <a:latin typeface="Twinkl Ligh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598D2AC7-7E6D-4FF9-8A44-F875EE9E024C}"/>
              </a:ext>
            </a:extLst>
          </p:cNvPr>
          <p:cNvSpPr txBox="1"/>
          <p:nvPr/>
        </p:nvSpPr>
        <p:spPr bwMode="auto">
          <a:xfrm>
            <a:off x="6407150" y="1617663"/>
            <a:ext cx="1270000" cy="4429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noFill/>
          </a:ln>
        </p:spPr>
        <p:txBody>
          <a:bodyPr lIns="144000" tIns="72000" rIns="144000" bIns="72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 dirty="0">
              <a:solidFill>
                <a:schemeClr val="tx2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68CC26-BA8F-4758-A1BE-2DC940E1572C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 Challenge 1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2532" name="TextBox 2">
            <a:extLst>
              <a:ext uri="{FF2B5EF4-FFF2-40B4-BE49-F238E27FC236}">
                <a16:creationId xmlns:a16="http://schemas.microsoft.com/office/drawing/2014/main" id="{716C411C-D6E0-4DB5-B1FF-08AEDFA39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520825"/>
            <a:ext cx="5830887" cy="63817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Now that Flo the hedgehog is refreshed after a lovely cup of tea, she’s ready for her next adventure.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04215E-1119-4E12-8BAF-EC41D462B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5725" y="4608513"/>
            <a:ext cx="5830888" cy="884237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Using your knowledge of flowcharts, help Flo to forage around the garden to find yummy worms while avoiding Sly the fox and his friends.</a:t>
            </a:r>
          </a:p>
        </p:txBody>
      </p:sp>
      <p:grpSp>
        <p:nvGrpSpPr>
          <p:cNvPr id="22534" name="Group 6">
            <a:extLst>
              <a:ext uri="{FF2B5EF4-FFF2-40B4-BE49-F238E27FC236}">
                <a16:creationId xmlns:a16="http://schemas.microsoft.com/office/drawing/2014/main" id="{55345866-D635-4087-AF84-D8D22563D96F}"/>
              </a:ext>
            </a:extLst>
          </p:cNvPr>
          <p:cNvGrpSpPr>
            <a:grpSpLocks/>
          </p:cNvGrpSpPr>
          <p:nvPr/>
        </p:nvGrpSpPr>
        <p:grpSpPr bwMode="auto">
          <a:xfrm>
            <a:off x="6945313" y="5803900"/>
            <a:ext cx="1511300" cy="396875"/>
            <a:chOff x="6946014" y="5803839"/>
            <a:chExt cx="1510857" cy="396936"/>
          </a:xfrm>
        </p:grpSpPr>
        <p:sp>
          <p:nvSpPr>
            <p:cNvPr id="8" name="Arrow: Right 7">
              <a:extLst>
                <a:ext uri="{FF2B5EF4-FFF2-40B4-BE49-F238E27FC236}">
                  <a16:creationId xmlns:a16="http://schemas.microsoft.com/office/drawing/2014/main" id="{FDA8E562-70E6-456C-A766-AFAEBE45C327}"/>
                </a:ext>
              </a:extLst>
            </p:cNvPr>
            <p:cNvSpPr/>
            <p:nvPr/>
          </p:nvSpPr>
          <p:spPr>
            <a:xfrm>
              <a:off x="7601459" y="5803839"/>
              <a:ext cx="855412" cy="396936"/>
            </a:xfrm>
            <a:prstGeom prst="rightArrow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2550" name="TextBox 15">
              <a:extLst>
                <a:ext uri="{FF2B5EF4-FFF2-40B4-BE49-F238E27FC236}">
                  <a16:creationId xmlns:a16="http://schemas.microsoft.com/office/drawing/2014/main" id="{B6C1D894-770D-4F80-8696-E7C2A41BD5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6014" y="5809147"/>
              <a:ext cx="731314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Next</a:t>
              </a:r>
            </a:p>
          </p:txBody>
        </p:sp>
      </p:grpSp>
      <p:sp>
        <p:nvSpPr>
          <p:cNvPr id="22535" name="Picture 27">
            <a:extLst>
              <a:ext uri="{FF2B5EF4-FFF2-40B4-BE49-F238E27FC236}">
                <a16:creationId xmlns:a16="http://schemas.microsoft.com/office/drawing/2014/main" id="{EF587D48-E99B-4A81-BBCF-5C5D62B8A49B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6950075" y="1439863"/>
            <a:ext cx="108585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pic>
        <p:nvPicPr>
          <p:cNvPr id="22536" name="Picture 17">
            <a:extLst>
              <a:ext uri="{FF2B5EF4-FFF2-40B4-BE49-F238E27FC236}">
                <a16:creationId xmlns:a16="http://schemas.microsoft.com/office/drawing/2014/main" id="{F2C2F8E8-0B26-4713-A115-EED899D73A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7215188" y="1254125"/>
            <a:ext cx="1393825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A70DDFAF-7C8A-4A57-9336-F6ED93B31640}"/>
              </a:ext>
            </a:extLst>
          </p:cNvPr>
          <p:cNvGrpSpPr>
            <a:grpSpLocks/>
          </p:cNvGrpSpPr>
          <p:nvPr/>
        </p:nvGrpSpPr>
        <p:grpSpPr bwMode="auto">
          <a:xfrm>
            <a:off x="538163" y="2082800"/>
            <a:ext cx="7918450" cy="1076325"/>
            <a:chOff x="538163" y="2082800"/>
            <a:chExt cx="7918450" cy="1076325"/>
          </a:xfrm>
        </p:grpSpPr>
        <p:grpSp>
          <p:nvGrpSpPr>
            <p:cNvPr id="22544" name="Group 13">
              <a:extLst>
                <a:ext uri="{FF2B5EF4-FFF2-40B4-BE49-F238E27FC236}">
                  <a16:creationId xmlns:a16="http://schemas.microsoft.com/office/drawing/2014/main" id="{46BD7991-8C46-4458-BEF5-FABF4E2DB23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0938" y="2119313"/>
              <a:ext cx="7305675" cy="1039812"/>
              <a:chOff x="1150999" y="2118987"/>
              <a:chExt cx="7305614" cy="1040672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30BE191-6B7A-409C-A6BC-83D2DF028616}"/>
                  </a:ext>
                </a:extLst>
              </p:cNvPr>
              <p:cNvSpPr txBox="1"/>
              <p:nvPr/>
            </p:nvSpPr>
            <p:spPr bwMode="auto">
              <a:xfrm>
                <a:off x="1357372" y="2514601"/>
                <a:ext cx="1376351" cy="443279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5400">
                <a:noFill/>
              </a:ln>
            </p:spPr>
            <p:txBody>
              <a:bodyPr lIns="144000" tIns="72000" rIns="144000" bIns="72000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600" dirty="0">
                  <a:solidFill>
                    <a:schemeClr val="tx2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C6FA9688-3A0E-4581-BFD6-D91BA9BA519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25774" y="2420861"/>
                <a:ext cx="5830839" cy="637114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accent5">
                    <a:lumMod val="40000"/>
                    <a:lumOff val="60000"/>
                  </a:schemeClr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pPr>
                  <a:defRPr/>
                </a:pPr>
                <a:r>
                  <a:rPr lang="en-GB" sz="1600" dirty="0">
                    <a:solidFill>
                      <a:prstClr val="black"/>
                    </a:solidFill>
                    <a:cs typeface="Arial" panose="020B0604020202020204" pitchFamily="34" charset="0"/>
                  </a:rPr>
                  <a:t>Flo likes nothing better than to go out at night in the dark, looking for yummy snails to eat.</a:t>
                </a:r>
              </a:p>
            </p:txBody>
          </p:sp>
          <p:sp>
            <p:nvSpPr>
              <p:cNvPr id="22548" name="Picture 15">
                <a:extLst>
                  <a:ext uri="{FF2B5EF4-FFF2-40B4-BE49-F238E27FC236}">
                    <a16:creationId xmlns:a16="http://schemas.microsoft.com/office/drawing/2014/main" id="{2F6F9E78-328A-406A-8842-E3C0DD36688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50999" y="2118987"/>
                <a:ext cx="1006176" cy="1040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endParaRPr lang="en-GB" altLang="en-US"/>
              </a:p>
            </p:txBody>
          </p:sp>
        </p:grpSp>
        <p:pic>
          <p:nvPicPr>
            <p:cNvPr id="22545" name="Picture 4">
              <a:extLst>
                <a:ext uri="{FF2B5EF4-FFF2-40B4-BE49-F238E27FC236}">
                  <a16:creationId xmlns:a16="http://schemas.microsoft.com/office/drawing/2014/main" id="{2E68464C-E70F-4E3A-82C8-A17BD9FC1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163" y="2082800"/>
              <a:ext cx="1028700" cy="1063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37FC23E-D139-4564-9B90-D1D7F04A0314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3186113"/>
            <a:ext cx="8212137" cy="1209675"/>
            <a:chOff x="684213" y="3186113"/>
            <a:chExt cx="8212137" cy="1209675"/>
          </a:xfrm>
        </p:grpSpPr>
        <p:grpSp>
          <p:nvGrpSpPr>
            <p:cNvPr id="22539" name="Group 14">
              <a:extLst>
                <a:ext uri="{FF2B5EF4-FFF2-40B4-BE49-F238E27FC236}">
                  <a16:creationId xmlns:a16="http://schemas.microsoft.com/office/drawing/2014/main" id="{9734031D-6AD5-45B2-A689-05C137A7D3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84213" y="3278188"/>
              <a:ext cx="7586662" cy="1025525"/>
              <a:chOff x="684213" y="3278779"/>
              <a:chExt cx="7586544" cy="1024583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0F3ADFB-B0E5-48B7-A21A-462ADCB46B89}"/>
                  </a:ext>
                </a:extLst>
              </p:cNvPr>
              <p:cNvSpPr txBox="1"/>
              <p:nvPr/>
            </p:nvSpPr>
            <p:spPr bwMode="auto">
              <a:xfrm>
                <a:off x="6410236" y="3588057"/>
                <a:ext cx="1190606" cy="442506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 w="25400">
                <a:noFill/>
              </a:ln>
            </p:spPr>
            <p:txBody>
              <a:bodyPr lIns="144000" tIns="72000" rIns="144000" bIns="72000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600" dirty="0">
                  <a:solidFill>
                    <a:schemeClr val="tx2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2542" name="TextBox 4">
                <a:extLst>
                  <a:ext uri="{FF2B5EF4-FFF2-40B4-BE49-F238E27FC236}">
                    <a16:creationId xmlns:a16="http://schemas.microsoft.com/office/drawing/2014/main" id="{E33962B8-9407-497A-9AD8-4E2D83E662B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4213" y="3367186"/>
                <a:ext cx="5831680" cy="884070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rgbClr val="4095A3"/>
                </a:solidFill>
                <a:miter lim="800000"/>
                <a:headEnd/>
                <a:tailEnd/>
              </a:ln>
            </p:spPr>
            <p:txBody>
              <a:bodyPr lIns="144000" tIns="72000" rIns="144000" bIns="72000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r>
                  <a:rPr lang="en-GB" altLang="en-US" sz="1600">
                    <a:solidFill>
                      <a:srgbClr val="000000"/>
                    </a:solidFill>
                    <a:cs typeface="Arial" panose="020B0604020202020204" pitchFamily="34" charset="0"/>
                  </a:rPr>
                  <a:t>She has to watch out for Sly the fox, who likes nothing better than to go out at night in the dark looking for yummy hedgehogs to eat!</a:t>
                </a:r>
              </a:p>
            </p:txBody>
          </p:sp>
          <p:sp>
            <p:nvSpPr>
              <p:cNvPr id="22543" name="Picture 17">
                <a:extLst>
                  <a:ext uri="{FF2B5EF4-FFF2-40B4-BE49-F238E27FC236}">
                    <a16:creationId xmlns:a16="http://schemas.microsoft.com/office/drawing/2014/main" id="{0CB0D709-2E2B-4EDE-A4E6-4DB6C881AF7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6791214" y="3278779"/>
                <a:ext cx="1479543" cy="1024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 Light" pitchFamily="2" charset="0"/>
                  </a:defRPr>
                </a:lvl9pPr>
              </a:lstStyle>
              <a:p>
                <a:endParaRPr lang="en-GB" altLang="en-US"/>
              </a:p>
            </p:txBody>
          </p:sp>
        </p:grpSp>
        <p:pic>
          <p:nvPicPr>
            <p:cNvPr id="22540" name="Picture 8">
              <a:extLst>
                <a:ext uri="{FF2B5EF4-FFF2-40B4-BE49-F238E27FC236}">
                  <a16:creationId xmlns:a16="http://schemas.microsoft.com/office/drawing/2014/main" id="{860DA73C-8450-4CB1-BC9A-AF31FC5DF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8513" y="3186113"/>
              <a:ext cx="1747837" cy="1209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8111DE-EAC8-4AD1-8E62-7186EF28DCBC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 Challenge 1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E1A6CA-0340-401D-9BB5-ADC282A8B0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211638"/>
            <a:ext cx="3924300" cy="390525"/>
          </a:xfrm>
          <a:prstGeom prst="rect">
            <a:avLst/>
          </a:prstGeom>
          <a:solidFill>
            <a:srgbClr val="4095A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chemeClr val="bg1"/>
                </a:solidFill>
                <a:cs typeface="Arial" panose="020B0604020202020204" pitchFamily="34" charset="0"/>
              </a:rPr>
              <a:t>Your challenge is as follows …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58CBE8E-0F8F-4C7B-AFA4-B82849815202}"/>
              </a:ext>
            </a:extLst>
          </p:cNvPr>
          <p:cNvGraphicFramePr>
            <a:graphicFrameLocks noGrp="1"/>
          </p:cNvGraphicFramePr>
          <p:nvPr/>
        </p:nvGraphicFramePr>
        <p:xfrm>
          <a:off x="2716213" y="1320800"/>
          <a:ext cx="3784600" cy="2693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075">
                  <a:extLst>
                    <a:ext uri="{9D8B030D-6E8A-4147-A177-3AD203B41FA5}">
                      <a16:colId xmlns:a16="http://schemas.microsoft.com/office/drawing/2014/main" val="14640521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67676422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71541820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427168804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757166825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36324171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659258673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152762123"/>
                    </a:ext>
                  </a:extLst>
                </a:gridCol>
              </a:tblGrid>
              <a:tr h="3367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073177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225948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77628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22262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703219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777864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77407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11181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104403-5536-41BC-9702-BC3D3F327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602163"/>
            <a:ext cx="6523037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Help Flo to get from her starting position to her home.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F9C1B2-8AE5-4482-BB13-16B47C08A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994275"/>
            <a:ext cx="6523037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Try to help her find as many yummy snails as possible.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68C2E0-6A80-44E3-A9E0-26D1000CB9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386388"/>
            <a:ext cx="6523037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Avoid Sly the fox and his friends at all costs!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9DE932-F43C-43FD-99DA-2B654B467A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776913"/>
            <a:ext cx="6523037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 dirty="0">
                <a:solidFill>
                  <a:srgbClr val="000000"/>
                </a:solidFill>
                <a:cs typeface="Arial" panose="020B0604020202020204" pitchFamily="34" charset="0"/>
              </a:rPr>
              <a:t>You must draw a flowchart to plan her route…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FAA1B5C-FC05-4E80-8550-D0EA342D415B}"/>
              </a:ext>
            </a:extLst>
          </p:cNvPr>
          <p:cNvGrpSpPr>
            <a:grpSpLocks/>
          </p:cNvGrpSpPr>
          <p:nvPr/>
        </p:nvGrpSpPr>
        <p:grpSpPr bwMode="auto">
          <a:xfrm>
            <a:off x="6945313" y="5803900"/>
            <a:ext cx="1511300" cy="396875"/>
            <a:chOff x="6946014" y="5803839"/>
            <a:chExt cx="1510857" cy="396936"/>
          </a:xfrm>
        </p:grpSpPr>
        <p:sp>
          <p:nvSpPr>
            <p:cNvPr id="10" name="Arrow: Right 9">
              <a:extLst>
                <a:ext uri="{FF2B5EF4-FFF2-40B4-BE49-F238E27FC236}">
                  <a16:creationId xmlns:a16="http://schemas.microsoft.com/office/drawing/2014/main" id="{10CB6968-657C-409F-B7B1-90E25C874B23}"/>
                </a:ext>
              </a:extLst>
            </p:cNvPr>
            <p:cNvSpPr/>
            <p:nvPr/>
          </p:nvSpPr>
          <p:spPr>
            <a:xfrm>
              <a:off x="7601459" y="5803839"/>
              <a:ext cx="855412" cy="396936"/>
            </a:xfrm>
            <a:prstGeom prst="rightArrow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703" name="TextBox 15">
              <a:extLst>
                <a:ext uri="{FF2B5EF4-FFF2-40B4-BE49-F238E27FC236}">
                  <a16:creationId xmlns:a16="http://schemas.microsoft.com/office/drawing/2014/main" id="{54CD4203-64FC-4BCA-B8E5-69CF08FC3F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6014" y="5809147"/>
              <a:ext cx="731314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Next</a:t>
              </a:r>
            </a:p>
          </p:txBody>
        </p:sp>
      </p:grpSp>
      <p:sp>
        <p:nvSpPr>
          <p:cNvPr id="23644" name="Picture 27">
            <a:extLst>
              <a:ext uri="{FF2B5EF4-FFF2-40B4-BE49-F238E27FC236}">
                <a16:creationId xmlns:a16="http://schemas.microsoft.com/office/drawing/2014/main" id="{DC38544C-CAD8-4AE5-800C-929C6B769F7E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2789238" y="3724275"/>
            <a:ext cx="3175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45" name="Picture 12">
            <a:extLst>
              <a:ext uri="{FF2B5EF4-FFF2-40B4-BE49-F238E27FC236}">
                <a16:creationId xmlns:a16="http://schemas.microsoft.com/office/drawing/2014/main" id="{A2B8B17B-D487-4C1A-AC8B-86DD087B231C}"/>
              </a:ext>
            </a:extLst>
          </p:cNvPr>
          <p:cNvSpPr>
            <a:spLocks noChangeAspect="1"/>
          </p:cNvSpPr>
          <p:nvPr/>
        </p:nvSpPr>
        <p:spPr bwMode="auto">
          <a:xfrm>
            <a:off x="2800350" y="2344738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46" name="Picture 13">
            <a:extLst>
              <a:ext uri="{FF2B5EF4-FFF2-40B4-BE49-F238E27FC236}">
                <a16:creationId xmlns:a16="http://schemas.microsoft.com/office/drawing/2014/main" id="{E56B92B2-3CBF-42C8-BF7F-41DB596491D1}"/>
              </a:ext>
            </a:extLst>
          </p:cNvPr>
          <p:cNvSpPr>
            <a:spLocks noChangeAspect="1"/>
          </p:cNvSpPr>
          <p:nvPr/>
        </p:nvSpPr>
        <p:spPr bwMode="auto">
          <a:xfrm>
            <a:off x="2730500" y="2692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47" name="Picture 14">
            <a:extLst>
              <a:ext uri="{FF2B5EF4-FFF2-40B4-BE49-F238E27FC236}">
                <a16:creationId xmlns:a16="http://schemas.microsoft.com/office/drawing/2014/main" id="{E7993A4B-F7C7-4570-98A5-5FF9E7A9F098}"/>
              </a:ext>
            </a:extLst>
          </p:cNvPr>
          <p:cNvSpPr>
            <a:spLocks noChangeAspect="1"/>
          </p:cNvSpPr>
          <p:nvPr/>
        </p:nvSpPr>
        <p:spPr bwMode="auto">
          <a:xfrm>
            <a:off x="2800350" y="132715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48" name="Picture 15">
            <a:extLst>
              <a:ext uri="{FF2B5EF4-FFF2-40B4-BE49-F238E27FC236}">
                <a16:creationId xmlns:a16="http://schemas.microsoft.com/office/drawing/2014/main" id="{4659C767-5FA3-4253-BD33-DD9CE9B0E755}"/>
              </a:ext>
            </a:extLst>
          </p:cNvPr>
          <p:cNvSpPr>
            <a:spLocks noChangeAspect="1"/>
          </p:cNvSpPr>
          <p:nvPr/>
        </p:nvSpPr>
        <p:spPr bwMode="auto">
          <a:xfrm>
            <a:off x="2730500" y="1676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49" name="Picture 16">
            <a:extLst>
              <a:ext uri="{FF2B5EF4-FFF2-40B4-BE49-F238E27FC236}">
                <a16:creationId xmlns:a16="http://schemas.microsoft.com/office/drawing/2014/main" id="{4037EB1A-1394-46E6-BD8A-A5D0327F71AA}"/>
              </a:ext>
            </a:extLst>
          </p:cNvPr>
          <p:cNvSpPr>
            <a:spLocks noChangeAspect="1"/>
          </p:cNvSpPr>
          <p:nvPr/>
        </p:nvSpPr>
        <p:spPr bwMode="auto">
          <a:xfrm>
            <a:off x="3289300" y="132715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0" name="Picture 17">
            <a:extLst>
              <a:ext uri="{FF2B5EF4-FFF2-40B4-BE49-F238E27FC236}">
                <a16:creationId xmlns:a16="http://schemas.microsoft.com/office/drawing/2014/main" id="{81E8E69A-2A4C-478B-94CA-70ED21D722A6}"/>
              </a:ext>
            </a:extLst>
          </p:cNvPr>
          <p:cNvSpPr>
            <a:spLocks noChangeAspect="1"/>
          </p:cNvSpPr>
          <p:nvPr/>
        </p:nvSpPr>
        <p:spPr bwMode="auto">
          <a:xfrm>
            <a:off x="3673475" y="1676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1" name="Picture 18">
            <a:extLst>
              <a:ext uri="{FF2B5EF4-FFF2-40B4-BE49-F238E27FC236}">
                <a16:creationId xmlns:a16="http://schemas.microsoft.com/office/drawing/2014/main" id="{4E9B50F8-1C69-4F6C-9FA5-04E3E23640EC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1666875"/>
            <a:ext cx="2968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2" name="Picture 19">
            <a:extLst>
              <a:ext uri="{FF2B5EF4-FFF2-40B4-BE49-F238E27FC236}">
                <a16:creationId xmlns:a16="http://schemas.microsoft.com/office/drawing/2014/main" id="{56927014-78F8-4673-BD88-C1C62006C3F1}"/>
              </a:ext>
            </a:extLst>
          </p:cNvPr>
          <p:cNvSpPr>
            <a:spLocks noChangeAspect="1"/>
          </p:cNvSpPr>
          <p:nvPr/>
        </p:nvSpPr>
        <p:spPr bwMode="auto">
          <a:xfrm>
            <a:off x="4608513" y="1341438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3" name="Picture 20">
            <a:extLst>
              <a:ext uri="{FF2B5EF4-FFF2-40B4-BE49-F238E27FC236}">
                <a16:creationId xmlns:a16="http://schemas.microsoft.com/office/drawing/2014/main" id="{8EA92528-63FA-4D93-8F84-10BACC78FA91}"/>
              </a:ext>
            </a:extLst>
          </p:cNvPr>
          <p:cNvSpPr>
            <a:spLocks noChangeAspect="1"/>
          </p:cNvSpPr>
          <p:nvPr/>
        </p:nvSpPr>
        <p:spPr bwMode="auto">
          <a:xfrm>
            <a:off x="5156200" y="1666875"/>
            <a:ext cx="2968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4" name="Picture 21">
            <a:extLst>
              <a:ext uri="{FF2B5EF4-FFF2-40B4-BE49-F238E27FC236}">
                <a16:creationId xmlns:a16="http://schemas.microsoft.com/office/drawing/2014/main" id="{03CD441F-39AD-4B3D-9D16-9BEAE75AAB55}"/>
              </a:ext>
            </a:extLst>
          </p:cNvPr>
          <p:cNvSpPr>
            <a:spLocks noChangeAspect="1"/>
          </p:cNvSpPr>
          <p:nvPr/>
        </p:nvSpPr>
        <p:spPr bwMode="auto">
          <a:xfrm>
            <a:off x="5568950" y="1676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5" name="Picture 22">
            <a:extLst>
              <a:ext uri="{FF2B5EF4-FFF2-40B4-BE49-F238E27FC236}">
                <a16:creationId xmlns:a16="http://schemas.microsoft.com/office/drawing/2014/main" id="{3452109C-70BB-45C6-AA1E-D923C360875F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2338388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6" name="Picture 23">
            <a:extLst>
              <a:ext uri="{FF2B5EF4-FFF2-40B4-BE49-F238E27FC236}">
                <a16:creationId xmlns:a16="http://schemas.microsoft.com/office/drawing/2014/main" id="{5B8DE82C-0FF9-48D9-8C03-BDCF8B90565F}"/>
              </a:ext>
            </a:extLst>
          </p:cNvPr>
          <p:cNvSpPr>
            <a:spLocks noChangeAspect="1"/>
          </p:cNvSpPr>
          <p:nvPr/>
        </p:nvSpPr>
        <p:spPr bwMode="auto">
          <a:xfrm>
            <a:off x="4633913" y="234632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7" name="Picture 24">
            <a:extLst>
              <a:ext uri="{FF2B5EF4-FFF2-40B4-BE49-F238E27FC236}">
                <a16:creationId xmlns:a16="http://schemas.microsoft.com/office/drawing/2014/main" id="{42E0AA69-89B6-4A9A-BE3A-2E8CC2D6CEF2}"/>
              </a:ext>
            </a:extLst>
          </p:cNvPr>
          <p:cNvSpPr>
            <a:spLocks noChangeAspect="1"/>
          </p:cNvSpPr>
          <p:nvPr/>
        </p:nvSpPr>
        <p:spPr bwMode="auto">
          <a:xfrm>
            <a:off x="6124575" y="200660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8" name="Picture 25">
            <a:extLst>
              <a:ext uri="{FF2B5EF4-FFF2-40B4-BE49-F238E27FC236}">
                <a16:creationId xmlns:a16="http://schemas.microsoft.com/office/drawing/2014/main" id="{EE7D1F8A-8148-4519-8385-14C657C4C92C}"/>
              </a:ext>
            </a:extLst>
          </p:cNvPr>
          <p:cNvSpPr>
            <a:spLocks noChangeAspect="1"/>
          </p:cNvSpPr>
          <p:nvPr/>
        </p:nvSpPr>
        <p:spPr bwMode="auto">
          <a:xfrm>
            <a:off x="6040438" y="234156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59" name="Picture 26">
            <a:extLst>
              <a:ext uri="{FF2B5EF4-FFF2-40B4-BE49-F238E27FC236}">
                <a16:creationId xmlns:a16="http://schemas.microsoft.com/office/drawing/2014/main" id="{F79A6170-0601-42C2-B764-693E2CA9F341}"/>
              </a:ext>
            </a:extLst>
          </p:cNvPr>
          <p:cNvSpPr>
            <a:spLocks noChangeAspect="1"/>
          </p:cNvSpPr>
          <p:nvPr/>
        </p:nvSpPr>
        <p:spPr bwMode="auto">
          <a:xfrm>
            <a:off x="6040438" y="3024188"/>
            <a:ext cx="4349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0" name="Picture 27">
            <a:extLst>
              <a:ext uri="{FF2B5EF4-FFF2-40B4-BE49-F238E27FC236}">
                <a16:creationId xmlns:a16="http://schemas.microsoft.com/office/drawing/2014/main" id="{C2D9E71E-C33A-412C-AA49-AE85A301A1FF}"/>
              </a:ext>
            </a:extLst>
          </p:cNvPr>
          <p:cNvSpPr>
            <a:spLocks noChangeAspect="1"/>
          </p:cNvSpPr>
          <p:nvPr/>
        </p:nvSpPr>
        <p:spPr bwMode="auto">
          <a:xfrm>
            <a:off x="6124575" y="36893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1" name="Picture 28">
            <a:extLst>
              <a:ext uri="{FF2B5EF4-FFF2-40B4-BE49-F238E27FC236}">
                <a16:creationId xmlns:a16="http://schemas.microsoft.com/office/drawing/2014/main" id="{5924ED70-A1C5-40E1-940D-056493F28223}"/>
              </a:ext>
            </a:extLst>
          </p:cNvPr>
          <p:cNvSpPr>
            <a:spLocks noChangeAspect="1"/>
          </p:cNvSpPr>
          <p:nvPr/>
        </p:nvSpPr>
        <p:spPr bwMode="auto">
          <a:xfrm>
            <a:off x="5638800" y="36893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2" name="Picture 29">
            <a:extLst>
              <a:ext uri="{FF2B5EF4-FFF2-40B4-BE49-F238E27FC236}">
                <a16:creationId xmlns:a16="http://schemas.microsoft.com/office/drawing/2014/main" id="{42268CAE-8F5F-4A33-A3AD-88B43D1B385E}"/>
              </a:ext>
            </a:extLst>
          </p:cNvPr>
          <p:cNvSpPr>
            <a:spLocks noChangeAspect="1"/>
          </p:cNvSpPr>
          <p:nvPr/>
        </p:nvSpPr>
        <p:spPr bwMode="auto">
          <a:xfrm>
            <a:off x="3743325" y="36893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3" name="Picture 30">
            <a:extLst>
              <a:ext uri="{FF2B5EF4-FFF2-40B4-BE49-F238E27FC236}">
                <a16:creationId xmlns:a16="http://schemas.microsoft.com/office/drawing/2014/main" id="{A40B4BDB-96D7-47F5-A13B-2190CA2545F9}"/>
              </a:ext>
            </a:extLst>
          </p:cNvPr>
          <p:cNvSpPr>
            <a:spLocks noChangeAspect="1"/>
          </p:cNvSpPr>
          <p:nvPr/>
        </p:nvSpPr>
        <p:spPr bwMode="auto">
          <a:xfrm>
            <a:off x="4154488" y="3705225"/>
            <a:ext cx="4349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4" name="Picture 31">
            <a:extLst>
              <a:ext uri="{FF2B5EF4-FFF2-40B4-BE49-F238E27FC236}">
                <a16:creationId xmlns:a16="http://schemas.microsoft.com/office/drawing/2014/main" id="{A3674ED4-E17F-48CD-B6B0-A08036AF752B}"/>
              </a:ext>
            </a:extLst>
          </p:cNvPr>
          <p:cNvSpPr>
            <a:spLocks noChangeAspect="1"/>
          </p:cNvSpPr>
          <p:nvPr/>
        </p:nvSpPr>
        <p:spPr bwMode="auto">
          <a:xfrm>
            <a:off x="3254375" y="3008313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5" name="Picture 32">
            <a:extLst>
              <a:ext uri="{FF2B5EF4-FFF2-40B4-BE49-F238E27FC236}">
                <a16:creationId xmlns:a16="http://schemas.microsoft.com/office/drawing/2014/main" id="{9D0618DE-69F0-4007-ABA1-6D0C2B22DEF1}"/>
              </a:ext>
            </a:extLst>
          </p:cNvPr>
          <p:cNvSpPr>
            <a:spLocks noChangeAspect="1"/>
          </p:cNvSpPr>
          <p:nvPr/>
        </p:nvSpPr>
        <p:spPr bwMode="auto">
          <a:xfrm>
            <a:off x="3665538" y="3024188"/>
            <a:ext cx="4349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6" name="Picture 33">
            <a:extLst>
              <a:ext uri="{FF2B5EF4-FFF2-40B4-BE49-F238E27FC236}">
                <a16:creationId xmlns:a16="http://schemas.microsoft.com/office/drawing/2014/main" id="{C5C8DB2E-D91B-4222-8E25-AB6AAED2D843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3013075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7" name="Picture 34">
            <a:extLst>
              <a:ext uri="{FF2B5EF4-FFF2-40B4-BE49-F238E27FC236}">
                <a16:creationId xmlns:a16="http://schemas.microsoft.com/office/drawing/2014/main" id="{89BEF8C0-6113-4A35-A444-35A750837BF9}"/>
              </a:ext>
            </a:extLst>
          </p:cNvPr>
          <p:cNvSpPr>
            <a:spLocks noChangeAspect="1"/>
          </p:cNvSpPr>
          <p:nvPr/>
        </p:nvSpPr>
        <p:spPr bwMode="auto">
          <a:xfrm>
            <a:off x="5156200" y="3013075"/>
            <a:ext cx="296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8" name="Picture 35">
            <a:extLst>
              <a:ext uri="{FF2B5EF4-FFF2-40B4-BE49-F238E27FC236}">
                <a16:creationId xmlns:a16="http://schemas.microsoft.com/office/drawing/2014/main" id="{FB32E277-9254-46EC-9B38-33E343D16601}"/>
              </a:ext>
            </a:extLst>
          </p:cNvPr>
          <p:cNvSpPr>
            <a:spLocks noChangeAspect="1"/>
          </p:cNvSpPr>
          <p:nvPr/>
        </p:nvSpPr>
        <p:spPr bwMode="auto">
          <a:xfrm>
            <a:off x="4687888" y="3367088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69" name="Picture 36">
            <a:extLst>
              <a:ext uri="{FF2B5EF4-FFF2-40B4-BE49-F238E27FC236}">
                <a16:creationId xmlns:a16="http://schemas.microsoft.com/office/drawing/2014/main" id="{52D7658B-AD47-405C-86EF-F39F1A342BCD}"/>
              </a:ext>
            </a:extLst>
          </p:cNvPr>
          <p:cNvSpPr>
            <a:spLocks noChangeAspect="1"/>
          </p:cNvSpPr>
          <p:nvPr/>
        </p:nvSpPr>
        <p:spPr bwMode="auto">
          <a:xfrm>
            <a:off x="5092700" y="3363913"/>
            <a:ext cx="4349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grpSp>
        <p:nvGrpSpPr>
          <p:cNvPr id="23670" name="Group 37">
            <a:extLst>
              <a:ext uri="{FF2B5EF4-FFF2-40B4-BE49-F238E27FC236}">
                <a16:creationId xmlns:a16="http://schemas.microsoft.com/office/drawing/2014/main" id="{3EA47E19-7EC1-477E-82A3-7C72E5B30381}"/>
              </a:ext>
            </a:extLst>
          </p:cNvPr>
          <p:cNvGrpSpPr>
            <a:grpSpLocks/>
          </p:cNvGrpSpPr>
          <p:nvPr/>
        </p:nvGrpSpPr>
        <p:grpSpPr bwMode="auto">
          <a:xfrm>
            <a:off x="6945313" y="5803900"/>
            <a:ext cx="1511300" cy="396875"/>
            <a:chOff x="6946014" y="5803839"/>
            <a:chExt cx="1510857" cy="396936"/>
          </a:xfrm>
        </p:grpSpPr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F18E0870-80BC-4C7C-8EA1-7C80F7799550}"/>
                </a:ext>
              </a:extLst>
            </p:cNvPr>
            <p:cNvSpPr/>
            <p:nvPr/>
          </p:nvSpPr>
          <p:spPr>
            <a:xfrm>
              <a:off x="7601459" y="5803839"/>
              <a:ext cx="855412" cy="396936"/>
            </a:xfrm>
            <a:prstGeom prst="rightArrow">
              <a:avLst/>
            </a:prstGeom>
            <a:solidFill>
              <a:srgbClr val="40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701" name="TextBox 15">
              <a:extLst>
                <a:ext uri="{FF2B5EF4-FFF2-40B4-BE49-F238E27FC236}">
                  <a16:creationId xmlns:a16="http://schemas.microsoft.com/office/drawing/2014/main" id="{A81FA801-36FE-4FB1-9C5D-879DD649B4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6014" y="5809147"/>
              <a:ext cx="731314" cy="3916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Next</a:t>
              </a:r>
            </a:p>
          </p:txBody>
        </p:sp>
      </p:grpSp>
      <p:sp>
        <p:nvSpPr>
          <p:cNvPr id="44" name="Picture 43">
            <a:extLst>
              <a:ext uri="{FF2B5EF4-FFF2-40B4-BE49-F238E27FC236}">
                <a16:creationId xmlns:a16="http://schemas.microsoft.com/office/drawing/2014/main" id="{6254EDDE-7610-4225-BE66-A6E105B43CB4}"/>
              </a:ext>
            </a:extLst>
          </p:cNvPr>
          <p:cNvSpPr>
            <a:spLocks noChangeAspect="1"/>
          </p:cNvSpPr>
          <p:nvPr/>
        </p:nvSpPr>
        <p:spPr bwMode="auto">
          <a:xfrm>
            <a:off x="7843838" y="612775"/>
            <a:ext cx="7239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3672" name="Picture 45">
            <a:extLst>
              <a:ext uri="{FF2B5EF4-FFF2-40B4-BE49-F238E27FC236}">
                <a16:creationId xmlns:a16="http://schemas.microsoft.com/office/drawing/2014/main" id="{668DD315-1C8B-4697-84A4-F08CCCFE2013}"/>
              </a:ext>
            </a:extLst>
          </p:cNvPr>
          <p:cNvSpPr>
            <a:spLocks noChangeAspect="1"/>
          </p:cNvSpPr>
          <p:nvPr/>
        </p:nvSpPr>
        <p:spPr bwMode="auto">
          <a:xfrm>
            <a:off x="6064250" y="1352550"/>
            <a:ext cx="3952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pic>
        <p:nvPicPr>
          <p:cNvPr id="23673" name="Picture 42">
            <a:extLst>
              <a:ext uri="{FF2B5EF4-FFF2-40B4-BE49-F238E27FC236}">
                <a16:creationId xmlns:a16="http://schemas.microsoft.com/office/drawing/2014/main" id="{A195FB44-2497-42EE-BFC5-13553511C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2751138" y="3724275"/>
            <a:ext cx="349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4" name="Picture 44">
            <a:extLst>
              <a:ext uri="{FF2B5EF4-FFF2-40B4-BE49-F238E27FC236}">
                <a16:creationId xmlns:a16="http://schemas.microsoft.com/office/drawing/2014/main" id="{3E333EEB-6A30-4F69-BC01-F55AB05F11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3606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5" name="Picture 45">
            <a:extLst>
              <a:ext uri="{FF2B5EF4-FFF2-40B4-BE49-F238E27FC236}">
                <a16:creationId xmlns:a16="http://schemas.microsoft.com/office/drawing/2014/main" id="{BFC7DC3D-3E16-4DFB-AD0A-25EECE83E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0" y="2681288"/>
            <a:ext cx="4064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6" name="Picture 46">
            <a:extLst>
              <a:ext uri="{FF2B5EF4-FFF2-40B4-BE49-F238E27FC236}">
                <a16:creationId xmlns:a16="http://schemas.microsoft.com/office/drawing/2014/main" id="{3EF14D63-93B1-474B-A081-D5541873F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3" y="13589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7" name="Picture 48">
            <a:extLst>
              <a:ext uri="{FF2B5EF4-FFF2-40B4-BE49-F238E27FC236}">
                <a16:creationId xmlns:a16="http://schemas.microsoft.com/office/drawing/2014/main" id="{8BDA76B8-7045-4A01-9385-8E87A1AE6F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63" y="1676400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8" name="Picture 49">
            <a:extLst>
              <a:ext uri="{FF2B5EF4-FFF2-40B4-BE49-F238E27FC236}">
                <a16:creationId xmlns:a16="http://schemas.microsoft.com/office/drawing/2014/main" id="{A354E1D8-45B0-4536-AD85-631E76D068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13589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79" name="Picture 50">
            <a:extLst>
              <a:ext uri="{FF2B5EF4-FFF2-40B4-BE49-F238E27FC236}">
                <a16:creationId xmlns:a16="http://schemas.microsoft.com/office/drawing/2014/main" id="{5B5B4CE4-95A6-43F3-80FE-F31CA9F9D0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113" y="1676400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0" name="Picture 51">
            <a:extLst>
              <a:ext uri="{FF2B5EF4-FFF2-40B4-BE49-F238E27FC236}">
                <a16:creationId xmlns:a16="http://schemas.microsoft.com/office/drawing/2014/main" id="{0DC294EE-FAB3-4494-BEFE-C31E81AF3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13" y="1700213"/>
            <a:ext cx="2333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1" name="Picture 52">
            <a:extLst>
              <a:ext uri="{FF2B5EF4-FFF2-40B4-BE49-F238E27FC236}">
                <a16:creationId xmlns:a16="http://schemas.microsoft.com/office/drawing/2014/main" id="{E221E2CE-C49C-45F0-A739-5508B8F0FA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34143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2" name="Picture 53">
            <a:extLst>
              <a:ext uri="{FF2B5EF4-FFF2-40B4-BE49-F238E27FC236}">
                <a16:creationId xmlns:a16="http://schemas.microsoft.com/office/drawing/2014/main" id="{AF5111DD-A678-4124-9079-5E2E24FD18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1700213"/>
            <a:ext cx="2333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3" name="Picture 54">
            <a:extLst>
              <a:ext uri="{FF2B5EF4-FFF2-40B4-BE49-F238E27FC236}">
                <a16:creationId xmlns:a16="http://schemas.microsoft.com/office/drawing/2014/main" id="{B5E40699-6048-4C9E-9A00-856066735C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3" y="1676400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4" name="Picture 55">
            <a:extLst>
              <a:ext uri="{FF2B5EF4-FFF2-40B4-BE49-F238E27FC236}">
                <a16:creationId xmlns:a16="http://schemas.microsoft.com/office/drawing/2014/main" id="{0676C66D-8763-4E8D-AA16-14F02F4DFF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236855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5" name="Picture 56">
            <a:extLst>
              <a:ext uri="{FF2B5EF4-FFF2-40B4-BE49-F238E27FC236}">
                <a16:creationId xmlns:a16="http://schemas.microsoft.com/office/drawing/2014/main" id="{3D1DBA70-D90F-4FCE-8187-272CC2737E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2343150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6" name="Picture 57">
            <a:extLst>
              <a:ext uri="{FF2B5EF4-FFF2-40B4-BE49-F238E27FC236}">
                <a16:creationId xmlns:a16="http://schemas.microsoft.com/office/drawing/2014/main" id="{E1B1C089-AB14-4FB3-8799-FBFF054C8C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0591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7" name="Picture 58">
            <a:extLst>
              <a:ext uri="{FF2B5EF4-FFF2-40B4-BE49-F238E27FC236}">
                <a16:creationId xmlns:a16="http://schemas.microsoft.com/office/drawing/2014/main" id="{C45D8CCB-6D98-4E9E-8059-B2DF85F105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033713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8" name="Picture 59">
            <a:extLst>
              <a:ext uri="{FF2B5EF4-FFF2-40B4-BE49-F238E27FC236}">
                <a16:creationId xmlns:a16="http://schemas.microsoft.com/office/drawing/2014/main" id="{F0B7B9A2-5210-45FC-8851-0464536B3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0591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89" name="Picture 60">
            <a:extLst>
              <a:ext uri="{FF2B5EF4-FFF2-40B4-BE49-F238E27FC236}">
                <a16:creationId xmlns:a16="http://schemas.microsoft.com/office/drawing/2014/main" id="{A66E254A-CB7F-47A1-8FB8-DE9089D6BA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725" y="37306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0" name="Picture 61">
            <a:extLst>
              <a:ext uri="{FF2B5EF4-FFF2-40B4-BE49-F238E27FC236}">
                <a16:creationId xmlns:a16="http://schemas.microsoft.com/office/drawing/2014/main" id="{7F731B29-08B3-4ED4-8928-DCD36265BE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538" y="3706813"/>
            <a:ext cx="4079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1" name="Picture 62">
            <a:extLst>
              <a:ext uri="{FF2B5EF4-FFF2-40B4-BE49-F238E27FC236}">
                <a16:creationId xmlns:a16="http://schemas.microsoft.com/office/drawing/2014/main" id="{C751D829-47EC-4503-8639-0DC8F6A1B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77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2" name="Picture 63">
            <a:extLst>
              <a:ext uri="{FF2B5EF4-FFF2-40B4-BE49-F238E27FC236}">
                <a16:creationId xmlns:a16="http://schemas.microsoft.com/office/drawing/2014/main" id="{8816C525-BE42-4352-A2D8-C7966F7CAB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3362325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3" name="Picture 64">
            <a:extLst>
              <a:ext uri="{FF2B5EF4-FFF2-40B4-BE49-F238E27FC236}">
                <a16:creationId xmlns:a16="http://schemas.microsoft.com/office/drawing/2014/main" id="{8796E5B3-9262-4781-9745-7DA0D7EC4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30591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4" name="Picture 65">
            <a:extLst>
              <a:ext uri="{FF2B5EF4-FFF2-40B4-BE49-F238E27FC236}">
                <a16:creationId xmlns:a16="http://schemas.microsoft.com/office/drawing/2014/main" id="{15D82A69-0EB4-4268-873C-DEE731A0D2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550" y="37306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5" name="Picture 66">
            <a:extLst>
              <a:ext uri="{FF2B5EF4-FFF2-40B4-BE49-F238E27FC236}">
                <a16:creationId xmlns:a16="http://schemas.microsoft.com/office/drawing/2014/main" id="{4DE52B53-9151-4540-BD0A-0D1AF78F7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338" y="37306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6" name="Picture 67">
            <a:extLst>
              <a:ext uri="{FF2B5EF4-FFF2-40B4-BE49-F238E27FC236}">
                <a16:creationId xmlns:a16="http://schemas.microsoft.com/office/drawing/2014/main" id="{0F370C5D-8ED7-42A9-AC73-74018820C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5" y="3033713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7" name="Picture 68">
            <a:extLst>
              <a:ext uri="{FF2B5EF4-FFF2-40B4-BE49-F238E27FC236}">
                <a16:creationId xmlns:a16="http://schemas.microsoft.com/office/drawing/2014/main" id="{6006B6FB-D701-4A1A-9F8E-4A468B1582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5" y="235743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8" name="Picture 69">
            <a:extLst>
              <a:ext uri="{FF2B5EF4-FFF2-40B4-BE49-F238E27FC236}">
                <a16:creationId xmlns:a16="http://schemas.microsoft.com/office/drawing/2014/main" id="{58DD0B6D-D2EB-4571-9215-8CB524E209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88" y="2033588"/>
            <a:ext cx="2333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699" name="Picture 11">
            <a:extLst>
              <a:ext uri="{FF2B5EF4-FFF2-40B4-BE49-F238E27FC236}">
                <a16:creationId xmlns:a16="http://schemas.microsoft.com/office/drawing/2014/main" id="{3459CADD-27AF-4EA6-822C-2AB37DF18B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1355725"/>
            <a:ext cx="379412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4138B43D-2608-4946-85A9-38EFD7C0A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3023" y="4552240"/>
            <a:ext cx="2562102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7D95A6-7701-4F39-9101-72CF481E7AF7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 Challenge 1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4579" name="TextBox 2">
            <a:extLst>
              <a:ext uri="{FF2B5EF4-FFF2-40B4-BE49-F238E27FC236}">
                <a16:creationId xmlns:a16="http://schemas.microsoft.com/office/drawing/2014/main" id="{38046073-7BBE-4FF9-8B09-0D55EDFA89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211638"/>
            <a:ext cx="7772400" cy="390525"/>
          </a:xfrm>
          <a:prstGeom prst="rect">
            <a:avLst/>
          </a:prstGeom>
          <a:solidFill>
            <a:srgbClr val="4095A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chemeClr val="bg1"/>
                </a:solidFill>
                <a:cs typeface="Arial" panose="020B0604020202020204" pitchFamily="34" charset="0"/>
              </a:rPr>
              <a:t>You can use any combination of the following flowchart instructions:</a:t>
            </a:r>
          </a:p>
        </p:txBody>
      </p:sp>
      <p:sp>
        <p:nvSpPr>
          <p:cNvPr id="24580" name="Picture 27">
            <a:extLst>
              <a:ext uri="{FF2B5EF4-FFF2-40B4-BE49-F238E27FC236}">
                <a16:creationId xmlns:a16="http://schemas.microsoft.com/office/drawing/2014/main" id="{F660FD20-BD85-4E35-8861-74868A4EECFC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2789238" y="3724275"/>
            <a:ext cx="3175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1" name="Picture 12">
            <a:extLst>
              <a:ext uri="{FF2B5EF4-FFF2-40B4-BE49-F238E27FC236}">
                <a16:creationId xmlns:a16="http://schemas.microsoft.com/office/drawing/2014/main" id="{92A983DE-753C-491E-92B3-B75CCF19EF13}"/>
              </a:ext>
            </a:extLst>
          </p:cNvPr>
          <p:cNvSpPr>
            <a:spLocks noChangeAspect="1"/>
          </p:cNvSpPr>
          <p:nvPr/>
        </p:nvSpPr>
        <p:spPr bwMode="auto">
          <a:xfrm>
            <a:off x="2800350" y="2344738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2" name="Picture 13">
            <a:extLst>
              <a:ext uri="{FF2B5EF4-FFF2-40B4-BE49-F238E27FC236}">
                <a16:creationId xmlns:a16="http://schemas.microsoft.com/office/drawing/2014/main" id="{E14A82D4-5EE2-4D11-937B-C76CC0981592}"/>
              </a:ext>
            </a:extLst>
          </p:cNvPr>
          <p:cNvSpPr>
            <a:spLocks noChangeAspect="1"/>
          </p:cNvSpPr>
          <p:nvPr/>
        </p:nvSpPr>
        <p:spPr bwMode="auto">
          <a:xfrm>
            <a:off x="2730500" y="2692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3" name="Picture 14">
            <a:extLst>
              <a:ext uri="{FF2B5EF4-FFF2-40B4-BE49-F238E27FC236}">
                <a16:creationId xmlns:a16="http://schemas.microsoft.com/office/drawing/2014/main" id="{F9E0C0A4-BA20-4BC3-A6EC-910937E925F8}"/>
              </a:ext>
            </a:extLst>
          </p:cNvPr>
          <p:cNvSpPr>
            <a:spLocks noChangeAspect="1"/>
          </p:cNvSpPr>
          <p:nvPr/>
        </p:nvSpPr>
        <p:spPr bwMode="auto">
          <a:xfrm>
            <a:off x="2800350" y="132715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4" name="Picture 15">
            <a:extLst>
              <a:ext uri="{FF2B5EF4-FFF2-40B4-BE49-F238E27FC236}">
                <a16:creationId xmlns:a16="http://schemas.microsoft.com/office/drawing/2014/main" id="{D1573EB2-105B-4BA0-AAD7-4352E0E6FF42}"/>
              </a:ext>
            </a:extLst>
          </p:cNvPr>
          <p:cNvSpPr>
            <a:spLocks noChangeAspect="1"/>
          </p:cNvSpPr>
          <p:nvPr/>
        </p:nvSpPr>
        <p:spPr bwMode="auto">
          <a:xfrm>
            <a:off x="2730500" y="1676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5" name="Picture 16">
            <a:extLst>
              <a:ext uri="{FF2B5EF4-FFF2-40B4-BE49-F238E27FC236}">
                <a16:creationId xmlns:a16="http://schemas.microsoft.com/office/drawing/2014/main" id="{3224E472-BCE0-4C4E-9260-04271FE15371}"/>
              </a:ext>
            </a:extLst>
          </p:cNvPr>
          <p:cNvSpPr>
            <a:spLocks noChangeAspect="1"/>
          </p:cNvSpPr>
          <p:nvPr/>
        </p:nvSpPr>
        <p:spPr bwMode="auto">
          <a:xfrm>
            <a:off x="3289300" y="132715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6" name="Picture 17">
            <a:extLst>
              <a:ext uri="{FF2B5EF4-FFF2-40B4-BE49-F238E27FC236}">
                <a16:creationId xmlns:a16="http://schemas.microsoft.com/office/drawing/2014/main" id="{731AEC8F-F08E-4770-9AD6-1F9C7AE26214}"/>
              </a:ext>
            </a:extLst>
          </p:cNvPr>
          <p:cNvSpPr>
            <a:spLocks noChangeAspect="1"/>
          </p:cNvSpPr>
          <p:nvPr/>
        </p:nvSpPr>
        <p:spPr bwMode="auto">
          <a:xfrm>
            <a:off x="3673475" y="1676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7" name="Picture 18">
            <a:extLst>
              <a:ext uri="{FF2B5EF4-FFF2-40B4-BE49-F238E27FC236}">
                <a16:creationId xmlns:a16="http://schemas.microsoft.com/office/drawing/2014/main" id="{AB3342D5-34A1-444C-9ED6-2FDE8BFFB86D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1666875"/>
            <a:ext cx="2968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8" name="Picture 19">
            <a:extLst>
              <a:ext uri="{FF2B5EF4-FFF2-40B4-BE49-F238E27FC236}">
                <a16:creationId xmlns:a16="http://schemas.microsoft.com/office/drawing/2014/main" id="{9E8D8122-401D-42E6-BE51-817DD035BD90}"/>
              </a:ext>
            </a:extLst>
          </p:cNvPr>
          <p:cNvSpPr>
            <a:spLocks noChangeAspect="1"/>
          </p:cNvSpPr>
          <p:nvPr/>
        </p:nvSpPr>
        <p:spPr bwMode="auto">
          <a:xfrm>
            <a:off x="4608513" y="1341438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89" name="Picture 20">
            <a:extLst>
              <a:ext uri="{FF2B5EF4-FFF2-40B4-BE49-F238E27FC236}">
                <a16:creationId xmlns:a16="http://schemas.microsoft.com/office/drawing/2014/main" id="{4A011EF0-194E-4BDE-8E29-41C73364590E}"/>
              </a:ext>
            </a:extLst>
          </p:cNvPr>
          <p:cNvSpPr>
            <a:spLocks noChangeAspect="1"/>
          </p:cNvSpPr>
          <p:nvPr/>
        </p:nvSpPr>
        <p:spPr bwMode="auto">
          <a:xfrm>
            <a:off x="5156200" y="1666875"/>
            <a:ext cx="29686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0" name="Picture 21">
            <a:extLst>
              <a:ext uri="{FF2B5EF4-FFF2-40B4-BE49-F238E27FC236}">
                <a16:creationId xmlns:a16="http://schemas.microsoft.com/office/drawing/2014/main" id="{3A3CCE39-12CF-4E25-84BF-D913062862F2}"/>
              </a:ext>
            </a:extLst>
          </p:cNvPr>
          <p:cNvSpPr>
            <a:spLocks noChangeAspect="1"/>
          </p:cNvSpPr>
          <p:nvPr/>
        </p:nvSpPr>
        <p:spPr bwMode="auto">
          <a:xfrm>
            <a:off x="5568950" y="16764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1" name="Picture 22">
            <a:extLst>
              <a:ext uri="{FF2B5EF4-FFF2-40B4-BE49-F238E27FC236}">
                <a16:creationId xmlns:a16="http://schemas.microsoft.com/office/drawing/2014/main" id="{73E3053C-41CC-4346-9401-6DFB17FC35D8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2338388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2" name="Picture 23">
            <a:extLst>
              <a:ext uri="{FF2B5EF4-FFF2-40B4-BE49-F238E27FC236}">
                <a16:creationId xmlns:a16="http://schemas.microsoft.com/office/drawing/2014/main" id="{382E69AD-F41A-4FFB-8067-55F006C69E1A}"/>
              </a:ext>
            </a:extLst>
          </p:cNvPr>
          <p:cNvSpPr>
            <a:spLocks noChangeAspect="1"/>
          </p:cNvSpPr>
          <p:nvPr/>
        </p:nvSpPr>
        <p:spPr bwMode="auto">
          <a:xfrm>
            <a:off x="4633913" y="234632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3" name="Picture 24">
            <a:extLst>
              <a:ext uri="{FF2B5EF4-FFF2-40B4-BE49-F238E27FC236}">
                <a16:creationId xmlns:a16="http://schemas.microsoft.com/office/drawing/2014/main" id="{654CA347-AAF2-4AD6-9A74-A436CE069BF7}"/>
              </a:ext>
            </a:extLst>
          </p:cNvPr>
          <p:cNvSpPr>
            <a:spLocks noChangeAspect="1"/>
          </p:cNvSpPr>
          <p:nvPr/>
        </p:nvSpPr>
        <p:spPr bwMode="auto">
          <a:xfrm>
            <a:off x="6124575" y="200660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4" name="Picture 25">
            <a:extLst>
              <a:ext uri="{FF2B5EF4-FFF2-40B4-BE49-F238E27FC236}">
                <a16:creationId xmlns:a16="http://schemas.microsoft.com/office/drawing/2014/main" id="{35DEB1EA-7A70-4A9A-BE12-528FDB7DF998}"/>
              </a:ext>
            </a:extLst>
          </p:cNvPr>
          <p:cNvSpPr>
            <a:spLocks noChangeAspect="1"/>
          </p:cNvSpPr>
          <p:nvPr/>
        </p:nvSpPr>
        <p:spPr bwMode="auto">
          <a:xfrm>
            <a:off x="6040438" y="234156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5" name="Picture 26">
            <a:extLst>
              <a:ext uri="{FF2B5EF4-FFF2-40B4-BE49-F238E27FC236}">
                <a16:creationId xmlns:a16="http://schemas.microsoft.com/office/drawing/2014/main" id="{26EDF20E-FBDC-42AF-9FCB-4A382B1704B2}"/>
              </a:ext>
            </a:extLst>
          </p:cNvPr>
          <p:cNvSpPr>
            <a:spLocks noChangeAspect="1"/>
          </p:cNvSpPr>
          <p:nvPr/>
        </p:nvSpPr>
        <p:spPr bwMode="auto">
          <a:xfrm>
            <a:off x="6040438" y="3024188"/>
            <a:ext cx="4349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6" name="Picture 27">
            <a:extLst>
              <a:ext uri="{FF2B5EF4-FFF2-40B4-BE49-F238E27FC236}">
                <a16:creationId xmlns:a16="http://schemas.microsoft.com/office/drawing/2014/main" id="{72A7A0C2-B7B7-4643-B702-EC6755D4843D}"/>
              </a:ext>
            </a:extLst>
          </p:cNvPr>
          <p:cNvSpPr>
            <a:spLocks noChangeAspect="1"/>
          </p:cNvSpPr>
          <p:nvPr/>
        </p:nvSpPr>
        <p:spPr bwMode="auto">
          <a:xfrm>
            <a:off x="6124575" y="36893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7" name="Picture 28">
            <a:extLst>
              <a:ext uri="{FF2B5EF4-FFF2-40B4-BE49-F238E27FC236}">
                <a16:creationId xmlns:a16="http://schemas.microsoft.com/office/drawing/2014/main" id="{27E6F700-5E9E-474E-AED5-A7A6361814F5}"/>
              </a:ext>
            </a:extLst>
          </p:cNvPr>
          <p:cNvSpPr>
            <a:spLocks noChangeAspect="1"/>
          </p:cNvSpPr>
          <p:nvPr/>
        </p:nvSpPr>
        <p:spPr bwMode="auto">
          <a:xfrm>
            <a:off x="5638800" y="36893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8" name="Picture 29">
            <a:extLst>
              <a:ext uri="{FF2B5EF4-FFF2-40B4-BE49-F238E27FC236}">
                <a16:creationId xmlns:a16="http://schemas.microsoft.com/office/drawing/2014/main" id="{F296C2E8-7001-419B-AB94-35524932B4EA}"/>
              </a:ext>
            </a:extLst>
          </p:cNvPr>
          <p:cNvSpPr>
            <a:spLocks noChangeAspect="1"/>
          </p:cNvSpPr>
          <p:nvPr/>
        </p:nvSpPr>
        <p:spPr bwMode="auto">
          <a:xfrm>
            <a:off x="3743325" y="36893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599" name="Picture 30">
            <a:extLst>
              <a:ext uri="{FF2B5EF4-FFF2-40B4-BE49-F238E27FC236}">
                <a16:creationId xmlns:a16="http://schemas.microsoft.com/office/drawing/2014/main" id="{7FBF856A-A4CD-47D0-992B-4328DFFC1253}"/>
              </a:ext>
            </a:extLst>
          </p:cNvPr>
          <p:cNvSpPr>
            <a:spLocks noChangeAspect="1"/>
          </p:cNvSpPr>
          <p:nvPr/>
        </p:nvSpPr>
        <p:spPr bwMode="auto">
          <a:xfrm>
            <a:off x="4154488" y="3705225"/>
            <a:ext cx="4349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00" name="Picture 31">
            <a:extLst>
              <a:ext uri="{FF2B5EF4-FFF2-40B4-BE49-F238E27FC236}">
                <a16:creationId xmlns:a16="http://schemas.microsoft.com/office/drawing/2014/main" id="{A00ABDA5-3BE3-4BFB-A940-96D5ADE5A826}"/>
              </a:ext>
            </a:extLst>
          </p:cNvPr>
          <p:cNvSpPr>
            <a:spLocks noChangeAspect="1"/>
          </p:cNvSpPr>
          <p:nvPr/>
        </p:nvSpPr>
        <p:spPr bwMode="auto">
          <a:xfrm>
            <a:off x="3254375" y="3008313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01" name="Picture 32">
            <a:extLst>
              <a:ext uri="{FF2B5EF4-FFF2-40B4-BE49-F238E27FC236}">
                <a16:creationId xmlns:a16="http://schemas.microsoft.com/office/drawing/2014/main" id="{81F5267F-418D-4945-ADC3-FDE22F73BBAE}"/>
              </a:ext>
            </a:extLst>
          </p:cNvPr>
          <p:cNvSpPr>
            <a:spLocks noChangeAspect="1"/>
          </p:cNvSpPr>
          <p:nvPr/>
        </p:nvSpPr>
        <p:spPr bwMode="auto">
          <a:xfrm>
            <a:off x="3665538" y="3024188"/>
            <a:ext cx="4349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02" name="Picture 33">
            <a:extLst>
              <a:ext uri="{FF2B5EF4-FFF2-40B4-BE49-F238E27FC236}">
                <a16:creationId xmlns:a16="http://schemas.microsoft.com/office/drawing/2014/main" id="{016E3FD2-4010-4B91-A07C-7EA4033947C0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3013075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03" name="Picture 34">
            <a:extLst>
              <a:ext uri="{FF2B5EF4-FFF2-40B4-BE49-F238E27FC236}">
                <a16:creationId xmlns:a16="http://schemas.microsoft.com/office/drawing/2014/main" id="{2D1376CC-1DA3-4918-BF6F-EC7FCA57D094}"/>
              </a:ext>
            </a:extLst>
          </p:cNvPr>
          <p:cNvSpPr>
            <a:spLocks noChangeAspect="1"/>
          </p:cNvSpPr>
          <p:nvPr/>
        </p:nvSpPr>
        <p:spPr bwMode="auto">
          <a:xfrm>
            <a:off x="5156200" y="3013075"/>
            <a:ext cx="296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04" name="Picture 35">
            <a:extLst>
              <a:ext uri="{FF2B5EF4-FFF2-40B4-BE49-F238E27FC236}">
                <a16:creationId xmlns:a16="http://schemas.microsoft.com/office/drawing/2014/main" id="{83A19C9B-0E12-4ABC-8A49-ADEBEFDBBA9F}"/>
              </a:ext>
            </a:extLst>
          </p:cNvPr>
          <p:cNvSpPr>
            <a:spLocks noChangeAspect="1"/>
          </p:cNvSpPr>
          <p:nvPr/>
        </p:nvSpPr>
        <p:spPr bwMode="auto">
          <a:xfrm>
            <a:off x="4687888" y="3367088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05" name="Picture 36">
            <a:extLst>
              <a:ext uri="{FF2B5EF4-FFF2-40B4-BE49-F238E27FC236}">
                <a16:creationId xmlns:a16="http://schemas.microsoft.com/office/drawing/2014/main" id="{EDA53E78-CC61-4DE4-893B-63D604B072E5}"/>
              </a:ext>
            </a:extLst>
          </p:cNvPr>
          <p:cNvSpPr>
            <a:spLocks noChangeAspect="1"/>
          </p:cNvSpPr>
          <p:nvPr/>
        </p:nvSpPr>
        <p:spPr bwMode="auto">
          <a:xfrm>
            <a:off x="5092700" y="3363913"/>
            <a:ext cx="4349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174CD88-3BD8-4F1B-BFC0-2790F09D15F8}"/>
              </a:ext>
            </a:extLst>
          </p:cNvPr>
          <p:cNvGrpSpPr/>
          <p:nvPr/>
        </p:nvGrpSpPr>
        <p:grpSpPr>
          <a:xfrm>
            <a:off x="2398713" y="4916488"/>
            <a:ext cx="1809750" cy="554037"/>
            <a:chOff x="2398713" y="4916488"/>
            <a:chExt cx="1809750" cy="554037"/>
          </a:xfrm>
        </p:grpSpPr>
        <p:sp>
          <p:nvSpPr>
            <p:cNvPr id="24606" name="TextBox 44">
              <a:extLst>
                <a:ext uri="{FF2B5EF4-FFF2-40B4-BE49-F238E27FC236}">
                  <a16:creationId xmlns:a16="http://schemas.microsoft.com/office/drawing/2014/main" id="{0CC57169-4CF7-4206-BD09-591F298887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98713" y="4916488"/>
              <a:ext cx="1809750" cy="39211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Forward 2 steps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6A20A65C-FBCD-40BE-9B67-F0CAFA7FD444}"/>
                </a:ext>
              </a:extLst>
            </p:cNvPr>
            <p:cNvCxnSpPr>
              <a:cxnSpLocks/>
            </p:cNvCxnSpPr>
            <p:nvPr/>
          </p:nvCxnSpPr>
          <p:spPr>
            <a:xfrm>
              <a:off x="3297238" y="5308600"/>
              <a:ext cx="0" cy="161925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E83D25D4-4CA8-42DE-A4D2-25856C374451}"/>
              </a:ext>
            </a:extLst>
          </p:cNvPr>
          <p:cNvGrpSpPr/>
          <p:nvPr/>
        </p:nvGrpSpPr>
        <p:grpSpPr>
          <a:xfrm>
            <a:off x="4589463" y="4916488"/>
            <a:ext cx="1808162" cy="554037"/>
            <a:chOff x="4589463" y="4916488"/>
            <a:chExt cx="1808162" cy="554037"/>
          </a:xfrm>
        </p:grpSpPr>
        <p:sp>
          <p:nvSpPr>
            <p:cNvPr id="24609" name="TextBox 48">
              <a:extLst>
                <a:ext uri="{FF2B5EF4-FFF2-40B4-BE49-F238E27FC236}">
                  <a16:creationId xmlns:a16="http://schemas.microsoft.com/office/drawing/2014/main" id="{6747C58C-4080-49FE-854F-5FF052F7E9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89463" y="4916488"/>
              <a:ext cx="1808162" cy="39211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Turn left </a:t>
              </a: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E921010B-EA21-4EAA-83A5-2A503F0F8859}"/>
                </a:ext>
              </a:extLst>
            </p:cNvPr>
            <p:cNvCxnSpPr>
              <a:cxnSpLocks/>
            </p:cNvCxnSpPr>
            <p:nvPr/>
          </p:nvCxnSpPr>
          <p:spPr>
            <a:xfrm>
              <a:off x="5486400" y="5308600"/>
              <a:ext cx="0" cy="161925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69E58F34-99F8-4AA0-A6F5-709E4C797E7F}"/>
              </a:ext>
            </a:extLst>
          </p:cNvPr>
          <p:cNvGrpSpPr/>
          <p:nvPr/>
        </p:nvGrpSpPr>
        <p:grpSpPr>
          <a:xfrm>
            <a:off x="680243" y="4920172"/>
            <a:ext cx="1324771" cy="550353"/>
            <a:chOff x="680243" y="4920172"/>
            <a:chExt cx="1324771" cy="550353"/>
          </a:xfrm>
        </p:grpSpPr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ACCEC680-1C98-4171-B340-47DC40E47204}"/>
                </a:ext>
              </a:extLst>
            </p:cNvPr>
            <p:cNvSpPr/>
            <p:nvPr/>
          </p:nvSpPr>
          <p:spPr>
            <a:xfrm>
              <a:off x="680243" y="4920172"/>
              <a:ext cx="1324771" cy="38474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rgbClr val="4095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sz="1600" dirty="0">
                  <a:solidFill>
                    <a:sysClr val="windowText" lastClr="000000"/>
                  </a:solidFill>
                  <a:latin typeface="Twinkl Light" charset="0"/>
                </a:rPr>
                <a:t>Start</a:t>
              </a:r>
              <a:endParaRPr lang="en-GB" dirty="0">
                <a:solidFill>
                  <a:sysClr val="windowText" lastClr="000000"/>
                </a:solidFill>
                <a:latin typeface="Twinkl Light" charset="0"/>
              </a:endParaRPr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3ACE3379-26BE-4EFF-B46C-EBB4B8F0BB10}"/>
                </a:ext>
              </a:extLst>
            </p:cNvPr>
            <p:cNvCxnSpPr>
              <a:cxnSpLocks/>
            </p:cNvCxnSpPr>
            <p:nvPr/>
          </p:nvCxnSpPr>
          <p:spPr>
            <a:xfrm>
              <a:off x="1355725" y="5308600"/>
              <a:ext cx="0" cy="161925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A3998A5-EDFE-4A09-A78C-1A3CAE00D5CB}"/>
              </a:ext>
            </a:extLst>
          </p:cNvPr>
          <p:cNvGrpSpPr/>
          <p:nvPr/>
        </p:nvGrpSpPr>
        <p:grpSpPr>
          <a:xfrm>
            <a:off x="692150" y="5611813"/>
            <a:ext cx="1324771" cy="546669"/>
            <a:chOff x="692150" y="5611813"/>
            <a:chExt cx="1324771" cy="546669"/>
          </a:xfrm>
        </p:grpSpPr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9E9FDFC7-2DCF-4DD0-A315-40285E68CCA4}"/>
                </a:ext>
              </a:extLst>
            </p:cNvPr>
            <p:cNvSpPr/>
            <p:nvPr/>
          </p:nvSpPr>
          <p:spPr>
            <a:xfrm>
              <a:off x="692150" y="5773738"/>
              <a:ext cx="1324771" cy="38474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rgbClr val="4095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altLang="en-US" sz="1600" dirty="0">
                  <a:solidFill>
                    <a:sysClr val="windowText" lastClr="000000"/>
                  </a:solidFill>
                  <a:latin typeface="Twinkl Light" charset="0"/>
                </a:rPr>
                <a:t>Stop</a:t>
              </a:r>
              <a:endParaRPr lang="en-GB" dirty="0">
                <a:solidFill>
                  <a:sysClr val="windowText" lastClr="000000"/>
                </a:solidFill>
                <a:latin typeface="Twinkl Light" charset="0"/>
              </a:endParaRPr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B224C32C-DC49-4C62-BFAC-6B8EF6C8E7E4}"/>
                </a:ext>
              </a:extLst>
            </p:cNvPr>
            <p:cNvCxnSpPr>
              <a:cxnSpLocks/>
            </p:cNvCxnSpPr>
            <p:nvPr/>
          </p:nvCxnSpPr>
          <p:spPr>
            <a:xfrm>
              <a:off x="1355725" y="5611813"/>
              <a:ext cx="0" cy="161925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9BC4E453-65BA-499B-846B-AA225C87B70B}"/>
              </a:ext>
            </a:extLst>
          </p:cNvPr>
          <p:cNvGrpSpPr/>
          <p:nvPr/>
        </p:nvGrpSpPr>
        <p:grpSpPr>
          <a:xfrm>
            <a:off x="6646863" y="4916488"/>
            <a:ext cx="1809750" cy="554037"/>
            <a:chOff x="6646863" y="4916488"/>
            <a:chExt cx="1809750" cy="554037"/>
          </a:xfrm>
        </p:grpSpPr>
        <p:sp>
          <p:nvSpPr>
            <p:cNvPr id="24614" name="TextBox 53">
              <a:extLst>
                <a:ext uri="{FF2B5EF4-FFF2-40B4-BE49-F238E27FC236}">
                  <a16:creationId xmlns:a16="http://schemas.microsoft.com/office/drawing/2014/main" id="{083693DC-7A08-44F0-8035-933DA59132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46863" y="4916488"/>
              <a:ext cx="1809750" cy="392112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pPr algn="ctr"/>
              <a:r>
                <a:rPr lang="en-GB" altLang="en-US" sz="1600">
                  <a:solidFill>
                    <a:srgbClr val="000000"/>
                  </a:solidFill>
                  <a:cs typeface="Arial" panose="020B0604020202020204" pitchFamily="34" charset="0"/>
                </a:rPr>
                <a:t>Turn right</a:t>
              </a:r>
            </a:p>
          </p:txBody>
        </p: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1DDEC849-7C1C-420C-8917-8FDB3934137D}"/>
                </a:ext>
              </a:extLst>
            </p:cNvPr>
            <p:cNvCxnSpPr>
              <a:cxnSpLocks/>
            </p:cNvCxnSpPr>
            <p:nvPr/>
          </p:nvCxnSpPr>
          <p:spPr>
            <a:xfrm>
              <a:off x="7551738" y="5308600"/>
              <a:ext cx="0" cy="161925"/>
            </a:xfrm>
            <a:prstGeom prst="line">
              <a:avLst/>
            </a:prstGeom>
            <a:ln w="254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616" name="Picture 40">
            <a:extLst>
              <a:ext uri="{FF2B5EF4-FFF2-40B4-BE49-F238E27FC236}">
                <a16:creationId xmlns:a16="http://schemas.microsoft.com/office/drawing/2014/main" id="{142B7D29-0503-49FC-8865-025E903A3C4F}"/>
              </a:ext>
            </a:extLst>
          </p:cNvPr>
          <p:cNvSpPr>
            <a:spLocks noChangeAspect="1"/>
          </p:cNvSpPr>
          <p:nvPr/>
        </p:nvSpPr>
        <p:spPr bwMode="auto">
          <a:xfrm>
            <a:off x="7843838" y="608013"/>
            <a:ext cx="7239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4617" name="Picture 41">
            <a:extLst>
              <a:ext uri="{FF2B5EF4-FFF2-40B4-BE49-F238E27FC236}">
                <a16:creationId xmlns:a16="http://schemas.microsoft.com/office/drawing/2014/main" id="{7D870002-CDFB-46D4-BF05-12C687553D83}"/>
              </a:ext>
            </a:extLst>
          </p:cNvPr>
          <p:cNvSpPr>
            <a:spLocks noChangeAspect="1"/>
          </p:cNvSpPr>
          <p:nvPr/>
        </p:nvSpPr>
        <p:spPr bwMode="auto">
          <a:xfrm>
            <a:off x="6064250" y="1352550"/>
            <a:ext cx="3952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62F81F03-591A-485A-9EA3-DB199BDFD307}"/>
              </a:ext>
            </a:extLst>
          </p:cNvPr>
          <p:cNvSpPr/>
          <p:nvPr/>
        </p:nvSpPr>
        <p:spPr>
          <a:xfrm>
            <a:off x="796925" y="2652713"/>
            <a:ext cx="1700213" cy="908050"/>
          </a:xfrm>
          <a:prstGeom prst="wedgeRoundRectCallout">
            <a:avLst>
              <a:gd name="adj1" fmla="val 58634"/>
              <a:gd name="adj2" fmla="val 74737"/>
              <a:gd name="adj3" fmla="val 16667"/>
            </a:avLst>
          </a:prstGeom>
          <a:solidFill>
            <a:schemeClr val="bg1"/>
          </a:solidFill>
          <a:ln w="19050">
            <a:solidFill>
              <a:srgbClr val="4095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619" name="TextBox 43">
            <a:extLst>
              <a:ext uri="{FF2B5EF4-FFF2-40B4-BE49-F238E27FC236}">
                <a16:creationId xmlns:a16="http://schemas.microsoft.com/office/drawing/2014/main" id="{54E9C395-A4C0-4496-9C57-F11C8CD2DD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2797175"/>
            <a:ext cx="1785937" cy="63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 dirty="0"/>
              <a:t>Flo starts </a:t>
            </a:r>
            <a:br>
              <a:rPr lang="en-GB" altLang="en-US" sz="1600" dirty="0"/>
            </a:br>
            <a:r>
              <a:rPr lang="en-GB" altLang="en-US" sz="1600" dirty="0"/>
              <a:t>facing </a:t>
            </a:r>
            <a:r>
              <a:rPr lang="en-GB" altLang="en-US" sz="1600" b="1" dirty="0"/>
              <a:t>upwards</a:t>
            </a:r>
            <a:r>
              <a:rPr lang="en-GB" altLang="en-US" sz="1600" dirty="0"/>
              <a:t>.</a:t>
            </a:r>
            <a:endParaRPr lang="en-GB" altLang="en-US" sz="1600" b="1" dirty="0"/>
          </a:p>
        </p:txBody>
      </p:sp>
      <p:sp>
        <p:nvSpPr>
          <p:cNvPr id="47" name="Speech Bubble: Rectangle with Corners Rounded 46">
            <a:extLst>
              <a:ext uri="{FF2B5EF4-FFF2-40B4-BE49-F238E27FC236}">
                <a16:creationId xmlns:a16="http://schemas.microsoft.com/office/drawing/2014/main" id="{FCDB8845-E409-4208-8A76-873167E24897}"/>
              </a:ext>
            </a:extLst>
          </p:cNvPr>
          <p:cNvSpPr/>
          <p:nvPr/>
        </p:nvSpPr>
        <p:spPr>
          <a:xfrm>
            <a:off x="3938588" y="5680075"/>
            <a:ext cx="3043237" cy="908050"/>
          </a:xfrm>
          <a:prstGeom prst="wedgeRoundRectCallout">
            <a:avLst>
              <a:gd name="adj1" fmla="val -52561"/>
              <a:gd name="adj2" fmla="val -80584"/>
              <a:gd name="adj3" fmla="val 16667"/>
            </a:avLst>
          </a:prstGeom>
          <a:solidFill>
            <a:schemeClr val="bg1"/>
          </a:solidFill>
          <a:ln w="19050">
            <a:solidFill>
              <a:srgbClr val="4095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621" name="TextBox 55">
            <a:extLst>
              <a:ext uri="{FF2B5EF4-FFF2-40B4-BE49-F238E27FC236}">
                <a16:creationId xmlns:a16="http://schemas.microsoft.com/office/drawing/2014/main" id="{06E77CCC-74A4-4B3C-BE2F-79C51765C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92550" y="5686425"/>
            <a:ext cx="3089275" cy="88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/>
              <a:t>You can put any number of steps here, e.g. </a:t>
            </a:r>
            <a:r>
              <a:rPr lang="en-GB" altLang="en-US" sz="1600" b="1"/>
              <a:t>Forward 1 step</a:t>
            </a:r>
            <a:r>
              <a:rPr lang="en-GB" altLang="en-US" sz="1600"/>
              <a:t>, or </a:t>
            </a:r>
            <a:r>
              <a:rPr lang="en-GB" altLang="en-US" sz="1600" b="1"/>
              <a:t>Forward 5 steps</a:t>
            </a:r>
          </a:p>
        </p:txBody>
      </p:sp>
      <p:sp>
        <p:nvSpPr>
          <p:cNvPr id="57" name="Speech Bubble: Rectangle with Corners Rounded 56">
            <a:extLst>
              <a:ext uri="{FF2B5EF4-FFF2-40B4-BE49-F238E27FC236}">
                <a16:creationId xmlns:a16="http://schemas.microsoft.com/office/drawing/2014/main" id="{E2137E4F-592E-4735-B922-DAAC9DACC7C4}"/>
              </a:ext>
            </a:extLst>
          </p:cNvPr>
          <p:cNvSpPr/>
          <p:nvPr/>
        </p:nvSpPr>
        <p:spPr>
          <a:xfrm>
            <a:off x="6665913" y="1978025"/>
            <a:ext cx="1700212" cy="906463"/>
          </a:xfrm>
          <a:prstGeom prst="wedgeRoundRectCallout">
            <a:avLst>
              <a:gd name="adj1" fmla="val -53438"/>
              <a:gd name="adj2" fmla="val -89055"/>
              <a:gd name="adj3" fmla="val 16667"/>
            </a:avLst>
          </a:prstGeom>
          <a:solidFill>
            <a:schemeClr val="bg1"/>
          </a:solidFill>
          <a:ln w="19050">
            <a:solidFill>
              <a:srgbClr val="4095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623" name="TextBox 57">
            <a:extLst>
              <a:ext uri="{FF2B5EF4-FFF2-40B4-BE49-F238E27FC236}">
                <a16:creationId xmlns:a16="http://schemas.microsoft.com/office/drawing/2014/main" id="{442A065F-D20F-47D2-9144-F00ADD823B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19875" y="2247900"/>
            <a:ext cx="1785938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/>
              <a:t>This is home.</a:t>
            </a:r>
            <a:endParaRPr lang="en-GB" altLang="en-US" sz="1600" b="1"/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7DFC58E4-3D0C-4173-BBE1-05474034961F}"/>
              </a:ext>
            </a:extLst>
          </p:cNvPr>
          <p:cNvGraphicFramePr>
            <a:graphicFrameLocks noGrp="1"/>
          </p:cNvGraphicFramePr>
          <p:nvPr/>
        </p:nvGraphicFramePr>
        <p:xfrm>
          <a:off x="2716213" y="1320800"/>
          <a:ext cx="3784600" cy="2693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075">
                  <a:extLst>
                    <a:ext uri="{9D8B030D-6E8A-4147-A177-3AD203B41FA5}">
                      <a16:colId xmlns:a16="http://schemas.microsoft.com/office/drawing/2014/main" val="14640521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67676422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71541820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427168804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757166825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36324171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659258673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152762123"/>
                    </a:ext>
                  </a:extLst>
                </a:gridCol>
              </a:tblGrid>
              <a:tr h="3367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073177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225948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77628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22262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703219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777864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77407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111810"/>
                  </a:ext>
                </a:extLst>
              </a:tr>
            </a:tbl>
          </a:graphicData>
        </a:graphic>
      </p:graphicFrame>
      <p:pic>
        <p:nvPicPr>
          <p:cNvPr id="24707" name="Picture 42">
            <a:extLst>
              <a:ext uri="{FF2B5EF4-FFF2-40B4-BE49-F238E27FC236}">
                <a16:creationId xmlns:a16="http://schemas.microsoft.com/office/drawing/2014/main" id="{3976C97E-6227-4988-8C82-84BF609F1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2751138" y="3724275"/>
            <a:ext cx="349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08" name="Picture 44">
            <a:extLst>
              <a:ext uri="{FF2B5EF4-FFF2-40B4-BE49-F238E27FC236}">
                <a16:creationId xmlns:a16="http://schemas.microsoft.com/office/drawing/2014/main" id="{1D2FE053-74F7-49C8-8958-2C002D60EC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23606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09" name="Picture 45">
            <a:extLst>
              <a:ext uri="{FF2B5EF4-FFF2-40B4-BE49-F238E27FC236}">
                <a16:creationId xmlns:a16="http://schemas.microsoft.com/office/drawing/2014/main" id="{4CDE7D89-0DFA-4018-A193-CF2FD2CF1B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0" y="2681288"/>
            <a:ext cx="4064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0" name="Picture 46">
            <a:extLst>
              <a:ext uri="{FF2B5EF4-FFF2-40B4-BE49-F238E27FC236}">
                <a16:creationId xmlns:a16="http://schemas.microsoft.com/office/drawing/2014/main" id="{9E65715B-A6C6-48E4-AE9C-986B1A24E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3" y="13589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1" name="Picture 48">
            <a:extLst>
              <a:ext uri="{FF2B5EF4-FFF2-40B4-BE49-F238E27FC236}">
                <a16:creationId xmlns:a16="http://schemas.microsoft.com/office/drawing/2014/main" id="{8CE94DD1-DC30-4C9B-AE48-65E3F74C1E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63" y="1676400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2" name="Picture 49">
            <a:extLst>
              <a:ext uri="{FF2B5EF4-FFF2-40B4-BE49-F238E27FC236}">
                <a16:creationId xmlns:a16="http://schemas.microsoft.com/office/drawing/2014/main" id="{1F6AB69C-CCA4-4389-B487-1D7E0A227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13589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3" name="Picture 50">
            <a:extLst>
              <a:ext uri="{FF2B5EF4-FFF2-40B4-BE49-F238E27FC236}">
                <a16:creationId xmlns:a16="http://schemas.microsoft.com/office/drawing/2014/main" id="{D2A363E2-B41F-4B97-BF85-0799452869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113" y="1676400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4" name="Picture 51">
            <a:extLst>
              <a:ext uri="{FF2B5EF4-FFF2-40B4-BE49-F238E27FC236}">
                <a16:creationId xmlns:a16="http://schemas.microsoft.com/office/drawing/2014/main" id="{69F865A0-BD4F-4CA3-8CF8-21398C4B9D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13" y="1700213"/>
            <a:ext cx="2333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5" name="Picture 52">
            <a:extLst>
              <a:ext uri="{FF2B5EF4-FFF2-40B4-BE49-F238E27FC236}">
                <a16:creationId xmlns:a16="http://schemas.microsoft.com/office/drawing/2014/main" id="{9890E864-223B-4EF8-B21B-D06AA33255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34143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6" name="Picture 53">
            <a:extLst>
              <a:ext uri="{FF2B5EF4-FFF2-40B4-BE49-F238E27FC236}">
                <a16:creationId xmlns:a16="http://schemas.microsoft.com/office/drawing/2014/main" id="{B9FA1100-BEC2-4FCA-98A7-245184A52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1700213"/>
            <a:ext cx="2333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7" name="Picture 54">
            <a:extLst>
              <a:ext uri="{FF2B5EF4-FFF2-40B4-BE49-F238E27FC236}">
                <a16:creationId xmlns:a16="http://schemas.microsoft.com/office/drawing/2014/main" id="{9773DB23-03D7-4653-8CB5-C6246DA149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3" y="1676400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8" name="Picture 55">
            <a:extLst>
              <a:ext uri="{FF2B5EF4-FFF2-40B4-BE49-F238E27FC236}">
                <a16:creationId xmlns:a16="http://schemas.microsoft.com/office/drawing/2014/main" id="{62169493-B09C-4A89-80DB-9CA23EDB7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236855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9" name="Picture 56">
            <a:extLst>
              <a:ext uri="{FF2B5EF4-FFF2-40B4-BE49-F238E27FC236}">
                <a16:creationId xmlns:a16="http://schemas.microsoft.com/office/drawing/2014/main" id="{188D01D7-AD0D-4145-9978-2E85625C3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2343150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0" name="Picture 57">
            <a:extLst>
              <a:ext uri="{FF2B5EF4-FFF2-40B4-BE49-F238E27FC236}">
                <a16:creationId xmlns:a16="http://schemas.microsoft.com/office/drawing/2014/main" id="{D047C0F2-7C9E-479A-833B-63FA1441EB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30591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1" name="Picture 58">
            <a:extLst>
              <a:ext uri="{FF2B5EF4-FFF2-40B4-BE49-F238E27FC236}">
                <a16:creationId xmlns:a16="http://schemas.microsoft.com/office/drawing/2014/main" id="{5D354CCE-273A-4F58-A966-93C3EC752D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033713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2" name="Picture 59">
            <a:extLst>
              <a:ext uri="{FF2B5EF4-FFF2-40B4-BE49-F238E27FC236}">
                <a16:creationId xmlns:a16="http://schemas.microsoft.com/office/drawing/2014/main" id="{4DE03A56-520D-4036-9614-120B94ADE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0591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3" name="Picture 60">
            <a:extLst>
              <a:ext uri="{FF2B5EF4-FFF2-40B4-BE49-F238E27FC236}">
                <a16:creationId xmlns:a16="http://schemas.microsoft.com/office/drawing/2014/main" id="{5563585E-95F4-430B-9C2F-8062AE56EA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8725" y="37306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4" name="Picture 61">
            <a:extLst>
              <a:ext uri="{FF2B5EF4-FFF2-40B4-BE49-F238E27FC236}">
                <a16:creationId xmlns:a16="http://schemas.microsoft.com/office/drawing/2014/main" id="{F8BBAD8F-3FEB-4EA9-98DD-7A3D3201E1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538" y="3706813"/>
            <a:ext cx="407987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5" name="Picture 62">
            <a:extLst>
              <a:ext uri="{FF2B5EF4-FFF2-40B4-BE49-F238E27FC236}">
                <a16:creationId xmlns:a16="http://schemas.microsoft.com/office/drawing/2014/main" id="{056930C2-3670-4394-AF81-B7F8F86F8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3877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6" name="Picture 63">
            <a:extLst>
              <a:ext uri="{FF2B5EF4-FFF2-40B4-BE49-F238E27FC236}">
                <a16:creationId xmlns:a16="http://schemas.microsoft.com/office/drawing/2014/main" id="{89043178-E863-4FCA-904F-B6FBBB5062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5" y="3362325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7" name="Picture 64">
            <a:extLst>
              <a:ext uri="{FF2B5EF4-FFF2-40B4-BE49-F238E27FC236}">
                <a16:creationId xmlns:a16="http://schemas.microsoft.com/office/drawing/2014/main" id="{F6037F47-61A9-43BA-911B-53A491857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30591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8" name="Picture 65">
            <a:extLst>
              <a:ext uri="{FF2B5EF4-FFF2-40B4-BE49-F238E27FC236}">
                <a16:creationId xmlns:a16="http://schemas.microsoft.com/office/drawing/2014/main" id="{77E0ED48-6413-4EA1-B5E7-70F013B59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550" y="37306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9" name="Picture 66">
            <a:extLst>
              <a:ext uri="{FF2B5EF4-FFF2-40B4-BE49-F238E27FC236}">
                <a16:creationId xmlns:a16="http://schemas.microsoft.com/office/drawing/2014/main" id="{8A89B583-6D90-47D0-952E-F845A287C6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338" y="37306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30" name="Picture 67">
            <a:extLst>
              <a:ext uri="{FF2B5EF4-FFF2-40B4-BE49-F238E27FC236}">
                <a16:creationId xmlns:a16="http://schemas.microsoft.com/office/drawing/2014/main" id="{D7221787-85D4-4434-8A98-699599A1CB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5" y="3033713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31" name="Picture 68">
            <a:extLst>
              <a:ext uri="{FF2B5EF4-FFF2-40B4-BE49-F238E27FC236}">
                <a16:creationId xmlns:a16="http://schemas.microsoft.com/office/drawing/2014/main" id="{B99097AF-30CA-4BE9-8CD3-EB54A5C653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725" y="235743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32" name="Picture 69">
            <a:extLst>
              <a:ext uri="{FF2B5EF4-FFF2-40B4-BE49-F238E27FC236}">
                <a16:creationId xmlns:a16="http://schemas.microsoft.com/office/drawing/2014/main" id="{6E93891C-3FC0-4A1B-92F4-D23BB673B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688" y="2033588"/>
            <a:ext cx="23336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33" name="Picture 11">
            <a:extLst>
              <a:ext uri="{FF2B5EF4-FFF2-40B4-BE49-F238E27FC236}">
                <a16:creationId xmlns:a16="http://schemas.microsoft.com/office/drawing/2014/main" id="{CB0C2F13-EF33-469C-8B4F-0127D274BF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1355725"/>
            <a:ext cx="379412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B496F46-B478-4643-AC97-DA224359B869}"/>
              </a:ext>
            </a:extLst>
          </p:cNvPr>
          <p:cNvCxnSpPr>
            <a:cxnSpLocks/>
          </p:cNvCxnSpPr>
          <p:nvPr/>
        </p:nvCxnSpPr>
        <p:spPr>
          <a:xfrm>
            <a:off x="2943225" y="3451225"/>
            <a:ext cx="0" cy="254000"/>
          </a:xfrm>
          <a:prstGeom prst="line">
            <a:avLst/>
          </a:prstGeom>
          <a:ln w="19050">
            <a:solidFill>
              <a:srgbClr val="4095A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80">
            <a:extLst>
              <a:ext uri="{FF2B5EF4-FFF2-40B4-BE49-F238E27FC236}">
                <a16:creationId xmlns:a16="http://schemas.microsoft.com/office/drawing/2014/main" id="{7CC1866E-1DFC-4DD3-876E-B32921C4E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4208463"/>
            <a:ext cx="1925638" cy="39052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Forward 5 steps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58B72EB-2A41-4E1B-9805-CBBC973BFAA5}"/>
              </a:ext>
            </a:extLst>
          </p:cNvPr>
          <p:cNvCxnSpPr>
            <a:cxnSpLocks/>
          </p:cNvCxnSpPr>
          <p:nvPr/>
        </p:nvCxnSpPr>
        <p:spPr>
          <a:xfrm>
            <a:off x="6697663" y="4610100"/>
            <a:ext cx="0" cy="163513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4" name="TextBox 78">
            <a:extLst>
              <a:ext uri="{FF2B5EF4-FFF2-40B4-BE49-F238E27FC236}">
                <a16:creationId xmlns:a16="http://schemas.microsoft.com/office/drawing/2014/main" id="{630B6126-CD11-4227-9A95-EFFD3DD29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3703638"/>
            <a:ext cx="1925638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Turn left</a:t>
            </a:r>
          </a:p>
        </p:txBody>
      </p:sp>
      <p:sp>
        <p:nvSpPr>
          <p:cNvPr id="25605" name="TextBox 76">
            <a:extLst>
              <a:ext uri="{FF2B5EF4-FFF2-40B4-BE49-F238E27FC236}">
                <a16:creationId xmlns:a16="http://schemas.microsoft.com/office/drawing/2014/main" id="{B96FF7B6-98BC-41E0-8CFE-0EB581356A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3200400"/>
            <a:ext cx="1925638" cy="390525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Forward 1 step</a:t>
            </a:r>
          </a:p>
        </p:txBody>
      </p:sp>
      <p:sp>
        <p:nvSpPr>
          <p:cNvPr id="25606" name="TextBox 74">
            <a:extLst>
              <a:ext uri="{FF2B5EF4-FFF2-40B4-BE49-F238E27FC236}">
                <a16:creationId xmlns:a16="http://schemas.microsoft.com/office/drawing/2014/main" id="{AD50F6FE-C814-4277-987D-A8E549D2D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2695575"/>
            <a:ext cx="1925638" cy="392113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Turn right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614E6F5-052A-441D-AA41-2566BE77F256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 Challenge 1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538ED54-974D-4E46-B91E-9FB5DFE5E184}"/>
              </a:ext>
            </a:extLst>
          </p:cNvPr>
          <p:cNvGraphicFramePr>
            <a:graphicFrameLocks noGrp="1"/>
          </p:cNvGraphicFramePr>
          <p:nvPr/>
        </p:nvGraphicFramePr>
        <p:xfrm>
          <a:off x="825500" y="2922588"/>
          <a:ext cx="3783016" cy="2693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2877">
                  <a:extLst>
                    <a:ext uri="{9D8B030D-6E8A-4147-A177-3AD203B41FA5}">
                      <a16:colId xmlns:a16="http://schemas.microsoft.com/office/drawing/2014/main" val="146405212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3676764228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1715418202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2427168804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3757166825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2363241718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1659258673"/>
                    </a:ext>
                  </a:extLst>
                </a:gridCol>
                <a:gridCol w="472877">
                  <a:extLst>
                    <a:ext uri="{9D8B030D-6E8A-4147-A177-3AD203B41FA5}">
                      <a16:colId xmlns:a16="http://schemas.microsoft.com/office/drawing/2014/main" val="1152762123"/>
                    </a:ext>
                  </a:extLst>
                </a:gridCol>
              </a:tblGrid>
              <a:tr h="33674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073177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225948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77628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22262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703219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777864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77407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18" marR="75218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111810"/>
                  </a:ext>
                </a:extLst>
              </a:tr>
            </a:tbl>
          </a:graphicData>
        </a:graphic>
      </p:graphicFrame>
      <p:sp>
        <p:nvSpPr>
          <p:cNvPr id="25691" name="Picture 12">
            <a:extLst>
              <a:ext uri="{FF2B5EF4-FFF2-40B4-BE49-F238E27FC236}">
                <a16:creationId xmlns:a16="http://schemas.microsoft.com/office/drawing/2014/main" id="{4E467896-5770-4B0A-B8D8-D79F66552068}"/>
              </a:ext>
            </a:extLst>
          </p:cNvPr>
          <p:cNvSpPr>
            <a:spLocks noChangeAspect="1"/>
          </p:cNvSpPr>
          <p:nvPr/>
        </p:nvSpPr>
        <p:spPr bwMode="auto">
          <a:xfrm>
            <a:off x="908050" y="3946525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2" name="Picture 13">
            <a:extLst>
              <a:ext uri="{FF2B5EF4-FFF2-40B4-BE49-F238E27FC236}">
                <a16:creationId xmlns:a16="http://schemas.microsoft.com/office/drawing/2014/main" id="{7F76DD25-D843-4BF8-8230-60B4A2B48976}"/>
              </a:ext>
            </a:extLst>
          </p:cNvPr>
          <p:cNvSpPr>
            <a:spLocks noChangeAspect="1"/>
          </p:cNvSpPr>
          <p:nvPr/>
        </p:nvSpPr>
        <p:spPr bwMode="auto">
          <a:xfrm>
            <a:off x="838200" y="4294188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3" name="Picture 14">
            <a:extLst>
              <a:ext uri="{FF2B5EF4-FFF2-40B4-BE49-F238E27FC236}">
                <a16:creationId xmlns:a16="http://schemas.microsoft.com/office/drawing/2014/main" id="{52FD1804-F55C-4251-8CBF-05B103C76C5A}"/>
              </a:ext>
            </a:extLst>
          </p:cNvPr>
          <p:cNvSpPr>
            <a:spLocks noChangeAspect="1"/>
          </p:cNvSpPr>
          <p:nvPr/>
        </p:nvSpPr>
        <p:spPr bwMode="auto">
          <a:xfrm>
            <a:off x="908050" y="2930525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4" name="Picture 15">
            <a:extLst>
              <a:ext uri="{FF2B5EF4-FFF2-40B4-BE49-F238E27FC236}">
                <a16:creationId xmlns:a16="http://schemas.microsoft.com/office/drawing/2014/main" id="{D16058CA-1379-41BB-A1F0-12BFD139A6CA}"/>
              </a:ext>
            </a:extLst>
          </p:cNvPr>
          <p:cNvSpPr>
            <a:spLocks noChangeAspect="1"/>
          </p:cNvSpPr>
          <p:nvPr/>
        </p:nvSpPr>
        <p:spPr bwMode="auto">
          <a:xfrm>
            <a:off x="838200" y="3278188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17" name="Picture 16">
            <a:extLst>
              <a:ext uri="{FF2B5EF4-FFF2-40B4-BE49-F238E27FC236}">
                <a16:creationId xmlns:a16="http://schemas.microsoft.com/office/drawing/2014/main" id="{1B541AF8-58AA-453A-A70B-6CEE2CA0667F}"/>
              </a:ext>
            </a:extLst>
          </p:cNvPr>
          <p:cNvSpPr>
            <a:spLocks noChangeAspect="1"/>
          </p:cNvSpPr>
          <p:nvPr/>
        </p:nvSpPr>
        <p:spPr bwMode="auto">
          <a:xfrm>
            <a:off x="1397000" y="2930525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6" name="Picture 17">
            <a:extLst>
              <a:ext uri="{FF2B5EF4-FFF2-40B4-BE49-F238E27FC236}">
                <a16:creationId xmlns:a16="http://schemas.microsoft.com/office/drawing/2014/main" id="{EF6550F8-BF08-4589-8871-F16B8B48E309}"/>
              </a:ext>
            </a:extLst>
          </p:cNvPr>
          <p:cNvSpPr>
            <a:spLocks noChangeAspect="1"/>
          </p:cNvSpPr>
          <p:nvPr/>
        </p:nvSpPr>
        <p:spPr bwMode="auto">
          <a:xfrm>
            <a:off x="1782763" y="3278188"/>
            <a:ext cx="433387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7" name="Picture 18">
            <a:extLst>
              <a:ext uri="{FF2B5EF4-FFF2-40B4-BE49-F238E27FC236}">
                <a16:creationId xmlns:a16="http://schemas.microsoft.com/office/drawing/2014/main" id="{81782B62-360D-4B86-AFA7-3CBE8E97D799}"/>
              </a:ext>
            </a:extLst>
          </p:cNvPr>
          <p:cNvSpPr>
            <a:spLocks noChangeAspect="1"/>
          </p:cNvSpPr>
          <p:nvPr/>
        </p:nvSpPr>
        <p:spPr bwMode="auto">
          <a:xfrm>
            <a:off x="2330450" y="32702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8" name="Picture 19">
            <a:extLst>
              <a:ext uri="{FF2B5EF4-FFF2-40B4-BE49-F238E27FC236}">
                <a16:creationId xmlns:a16="http://schemas.microsoft.com/office/drawing/2014/main" id="{9A4106DD-8E4F-416F-8094-6820A329750B}"/>
              </a:ext>
            </a:extLst>
          </p:cNvPr>
          <p:cNvSpPr>
            <a:spLocks noChangeAspect="1"/>
          </p:cNvSpPr>
          <p:nvPr/>
        </p:nvSpPr>
        <p:spPr bwMode="auto">
          <a:xfrm>
            <a:off x="2716213" y="294322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699" name="Picture 20">
            <a:extLst>
              <a:ext uri="{FF2B5EF4-FFF2-40B4-BE49-F238E27FC236}">
                <a16:creationId xmlns:a16="http://schemas.microsoft.com/office/drawing/2014/main" id="{6B7D00A9-C3C1-427B-B498-7B194B2AB4BF}"/>
              </a:ext>
            </a:extLst>
          </p:cNvPr>
          <p:cNvSpPr>
            <a:spLocks noChangeAspect="1"/>
          </p:cNvSpPr>
          <p:nvPr/>
        </p:nvSpPr>
        <p:spPr bwMode="auto">
          <a:xfrm>
            <a:off x="3265488" y="32702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0" name="Picture 21">
            <a:extLst>
              <a:ext uri="{FF2B5EF4-FFF2-40B4-BE49-F238E27FC236}">
                <a16:creationId xmlns:a16="http://schemas.microsoft.com/office/drawing/2014/main" id="{B3091B0E-23B7-4C71-8262-5CB6DA067CEF}"/>
              </a:ext>
            </a:extLst>
          </p:cNvPr>
          <p:cNvSpPr>
            <a:spLocks noChangeAspect="1"/>
          </p:cNvSpPr>
          <p:nvPr/>
        </p:nvSpPr>
        <p:spPr bwMode="auto">
          <a:xfrm>
            <a:off x="3676650" y="3278188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1" name="Picture 22">
            <a:extLst>
              <a:ext uri="{FF2B5EF4-FFF2-40B4-BE49-F238E27FC236}">
                <a16:creationId xmlns:a16="http://schemas.microsoft.com/office/drawing/2014/main" id="{CDA80E9C-1DD0-4DCD-8E93-46E9429883DC}"/>
              </a:ext>
            </a:extLst>
          </p:cNvPr>
          <p:cNvSpPr>
            <a:spLocks noChangeAspect="1"/>
          </p:cNvSpPr>
          <p:nvPr/>
        </p:nvSpPr>
        <p:spPr bwMode="auto">
          <a:xfrm>
            <a:off x="2330450" y="3940175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2" name="Picture 23">
            <a:extLst>
              <a:ext uri="{FF2B5EF4-FFF2-40B4-BE49-F238E27FC236}">
                <a16:creationId xmlns:a16="http://schemas.microsoft.com/office/drawing/2014/main" id="{63B0D9B7-F61F-42A4-B023-E1D446DAC230}"/>
              </a:ext>
            </a:extLst>
          </p:cNvPr>
          <p:cNvSpPr>
            <a:spLocks noChangeAspect="1"/>
          </p:cNvSpPr>
          <p:nvPr/>
        </p:nvSpPr>
        <p:spPr bwMode="auto">
          <a:xfrm>
            <a:off x="2741613" y="394811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3" name="Picture 24">
            <a:extLst>
              <a:ext uri="{FF2B5EF4-FFF2-40B4-BE49-F238E27FC236}">
                <a16:creationId xmlns:a16="http://schemas.microsoft.com/office/drawing/2014/main" id="{402C5D45-9B3B-4740-8FD0-E046BA156F4A}"/>
              </a:ext>
            </a:extLst>
          </p:cNvPr>
          <p:cNvSpPr>
            <a:spLocks noChangeAspect="1"/>
          </p:cNvSpPr>
          <p:nvPr/>
        </p:nvSpPr>
        <p:spPr bwMode="auto">
          <a:xfrm>
            <a:off x="4232275" y="3608388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4" name="Picture 25">
            <a:extLst>
              <a:ext uri="{FF2B5EF4-FFF2-40B4-BE49-F238E27FC236}">
                <a16:creationId xmlns:a16="http://schemas.microsoft.com/office/drawing/2014/main" id="{177EB8E7-96B0-4539-AE49-9629AA4EF58D}"/>
              </a:ext>
            </a:extLst>
          </p:cNvPr>
          <p:cNvSpPr>
            <a:spLocks noChangeAspect="1"/>
          </p:cNvSpPr>
          <p:nvPr/>
        </p:nvSpPr>
        <p:spPr bwMode="auto">
          <a:xfrm>
            <a:off x="4148138" y="394335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5" name="Picture 26">
            <a:extLst>
              <a:ext uri="{FF2B5EF4-FFF2-40B4-BE49-F238E27FC236}">
                <a16:creationId xmlns:a16="http://schemas.microsoft.com/office/drawing/2014/main" id="{A7E5FD96-C6F6-4EEC-8A36-77581AFEF930}"/>
              </a:ext>
            </a:extLst>
          </p:cNvPr>
          <p:cNvSpPr>
            <a:spLocks noChangeAspect="1"/>
          </p:cNvSpPr>
          <p:nvPr/>
        </p:nvSpPr>
        <p:spPr bwMode="auto">
          <a:xfrm>
            <a:off x="4148138" y="462597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6" name="Picture 27">
            <a:extLst>
              <a:ext uri="{FF2B5EF4-FFF2-40B4-BE49-F238E27FC236}">
                <a16:creationId xmlns:a16="http://schemas.microsoft.com/office/drawing/2014/main" id="{7C44969F-6CB3-4180-8BCE-F0A51B7D4CD8}"/>
              </a:ext>
            </a:extLst>
          </p:cNvPr>
          <p:cNvSpPr>
            <a:spLocks noChangeAspect="1"/>
          </p:cNvSpPr>
          <p:nvPr/>
        </p:nvSpPr>
        <p:spPr bwMode="auto">
          <a:xfrm>
            <a:off x="4232275" y="5291138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7" name="Picture 28">
            <a:extLst>
              <a:ext uri="{FF2B5EF4-FFF2-40B4-BE49-F238E27FC236}">
                <a16:creationId xmlns:a16="http://schemas.microsoft.com/office/drawing/2014/main" id="{DF254A07-5267-4551-92E8-635A051EDD08}"/>
              </a:ext>
            </a:extLst>
          </p:cNvPr>
          <p:cNvSpPr>
            <a:spLocks noChangeAspect="1"/>
          </p:cNvSpPr>
          <p:nvPr/>
        </p:nvSpPr>
        <p:spPr bwMode="auto">
          <a:xfrm>
            <a:off x="3746500" y="5291138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8" name="Picture 29">
            <a:extLst>
              <a:ext uri="{FF2B5EF4-FFF2-40B4-BE49-F238E27FC236}">
                <a16:creationId xmlns:a16="http://schemas.microsoft.com/office/drawing/2014/main" id="{B87731D7-ACE8-4FF9-9EEA-49AB8EA9C92F}"/>
              </a:ext>
            </a:extLst>
          </p:cNvPr>
          <p:cNvSpPr>
            <a:spLocks noChangeAspect="1"/>
          </p:cNvSpPr>
          <p:nvPr/>
        </p:nvSpPr>
        <p:spPr bwMode="auto">
          <a:xfrm>
            <a:off x="1851025" y="5291138"/>
            <a:ext cx="296863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09" name="Picture 30">
            <a:extLst>
              <a:ext uri="{FF2B5EF4-FFF2-40B4-BE49-F238E27FC236}">
                <a16:creationId xmlns:a16="http://schemas.microsoft.com/office/drawing/2014/main" id="{726610CF-FDDD-455D-B6BB-5B0D1145F5B3}"/>
              </a:ext>
            </a:extLst>
          </p:cNvPr>
          <p:cNvSpPr>
            <a:spLocks noChangeAspect="1"/>
          </p:cNvSpPr>
          <p:nvPr/>
        </p:nvSpPr>
        <p:spPr bwMode="auto">
          <a:xfrm>
            <a:off x="2262188" y="530701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32" name="Picture 31">
            <a:extLst>
              <a:ext uri="{FF2B5EF4-FFF2-40B4-BE49-F238E27FC236}">
                <a16:creationId xmlns:a16="http://schemas.microsoft.com/office/drawing/2014/main" id="{3AD58A03-6194-47CF-ACC8-E78459F363C2}"/>
              </a:ext>
            </a:extLst>
          </p:cNvPr>
          <p:cNvSpPr>
            <a:spLocks noChangeAspect="1"/>
          </p:cNvSpPr>
          <p:nvPr/>
        </p:nvSpPr>
        <p:spPr bwMode="auto">
          <a:xfrm>
            <a:off x="1362075" y="4610100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1" name="Picture 27">
            <a:extLst>
              <a:ext uri="{FF2B5EF4-FFF2-40B4-BE49-F238E27FC236}">
                <a16:creationId xmlns:a16="http://schemas.microsoft.com/office/drawing/2014/main" id="{4311676D-BEA3-463C-B562-80B5E99B222E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896938" y="5327650"/>
            <a:ext cx="319087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2" name="Picture 32">
            <a:extLst>
              <a:ext uri="{FF2B5EF4-FFF2-40B4-BE49-F238E27FC236}">
                <a16:creationId xmlns:a16="http://schemas.microsoft.com/office/drawing/2014/main" id="{0BE86723-9C55-4FE2-A51F-CC45D4B1E1AD}"/>
              </a:ext>
            </a:extLst>
          </p:cNvPr>
          <p:cNvSpPr>
            <a:spLocks noChangeAspect="1"/>
          </p:cNvSpPr>
          <p:nvPr/>
        </p:nvSpPr>
        <p:spPr bwMode="auto">
          <a:xfrm>
            <a:off x="1773238" y="462597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3" name="Picture 33">
            <a:extLst>
              <a:ext uri="{FF2B5EF4-FFF2-40B4-BE49-F238E27FC236}">
                <a16:creationId xmlns:a16="http://schemas.microsoft.com/office/drawing/2014/main" id="{57F44885-6AC4-4A39-9715-A20BEB511FF2}"/>
              </a:ext>
            </a:extLst>
          </p:cNvPr>
          <p:cNvSpPr>
            <a:spLocks noChangeAspect="1"/>
          </p:cNvSpPr>
          <p:nvPr/>
        </p:nvSpPr>
        <p:spPr bwMode="auto">
          <a:xfrm>
            <a:off x="2330450" y="4614863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4" name="Picture 34">
            <a:extLst>
              <a:ext uri="{FF2B5EF4-FFF2-40B4-BE49-F238E27FC236}">
                <a16:creationId xmlns:a16="http://schemas.microsoft.com/office/drawing/2014/main" id="{D743929A-E9B1-4492-8B66-153F0682E88A}"/>
              </a:ext>
            </a:extLst>
          </p:cNvPr>
          <p:cNvSpPr>
            <a:spLocks noChangeAspect="1"/>
          </p:cNvSpPr>
          <p:nvPr/>
        </p:nvSpPr>
        <p:spPr bwMode="auto">
          <a:xfrm>
            <a:off x="3265488" y="4614863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5" name="Picture 35">
            <a:extLst>
              <a:ext uri="{FF2B5EF4-FFF2-40B4-BE49-F238E27FC236}">
                <a16:creationId xmlns:a16="http://schemas.microsoft.com/office/drawing/2014/main" id="{068C7011-7A70-4B3F-B658-E874AC66A3EE}"/>
              </a:ext>
            </a:extLst>
          </p:cNvPr>
          <p:cNvSpPr>
            <a:spLocks noChangeAspect="1"/>
          </p:cNvSpPr>
          <p:nvPr/>
        </p:nvSpPr>
        <p:spPr bwMode="auto">
          <a:xfrm>
            <a:off x="2795588" y="4970463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6" name="Picture 36">
            <a:extLst>
              <a:ext uri="{FF2B5EF4-FFF2-40B4-BE49-F238E27FC236}">
                <a16:creationId xmlns:a16="http://schemas.microsoft.com/office/drawing/2014/main" id="{C44FA5C7-7929-4123-A1CB-10DB4354BFFD}"/>
              </a:ext>
            </a:extLst>
          </p:cNvPr>
          <p:cNvSpPr>
            <a:spLocks noChangeAspect="1"/>
          </p:cNvSpPr>
          <p:nvPr/>
        </p:nvSpPr>
        <p:spPr bwMode="auto">
          <a:xfrm>
            <a:off x="3201988" y="4965700"/>
            <a:ext cx="4349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7" name="Picture 40">
            <a:extLst>
              <a:ext uri="{FF2B5EF4-FFF2-40B4-BE49-F238E27FC236}">
                <a16:creationId xmlns:a16="http://schemas.microsoft.com/office/drawing/2014/main" id="{2F91B393-E11C-47C8-8409-D728ED45E2C0}"/>
              </a:ext>
            </a:extLst>
          </p:cNvPr>
          <p:cNvSpPr>
            <a:spLocks noChangeAspect="1"/>
          </p:cNvSpPr>
          <p:nvPr/>
        </p:nvSpPr>
        <p:spPr bwMode="auto">
          <a:xfrm>
            <a:off x="7843838" y="608013"/>
            <a:ext cx="7239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8" name="Picture 41">
            <a:extLst>
              <a:ext uri="{FF2B5EF4-FFF2-40B4-BE49-F238E27FC236}">
                <a16:creationId xmlns:a16="http://schemas.microsoft.com/office/drawing/2014/main" id="{C6FECF11-994B-4008-9EF8-D9DD5EAC366B}"/>
              </a:ext>
            </a:extLst>
          </p:cNvPr>
          <p:cNvSpPr>
            <a:spLocks noChangeAspect="1"/>
          </p:cNvSpPr>
          <p:nvPr/>
        </p:nvSpPr>
        <p:spPr bwMode="auto">
          <a:xfrm>
            <a:off x="4173538" y="2954338"/>
            <a:ext cx="3952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5719" name="TextBox 58">
            <a:extLst>
              <a:ext uri="{FF2B5EF4-FFF2-40B4-BE49-F238E27FC236}">
                <a16:creationId xmlns:a16="http://schemas.microsoft.com/office/drawing/2014/main" id="{E788B37E-6EFE-4926-9260-0778FCE16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1088" y="1700213"/>
            <a:ext cx="1071562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/>
              <a:t>Start</a:t>
            </a:r>
          </a:p>
        </p:txBody>
      </p:sp>
      <p:sp>
        <p:nvSpPr>
          <p:cNvPr id="25720" name="TextBox 60">
            <a:extLst>
              <a:ext uri="{FF2B5EF4-FFF2-40B4-BE49-F238E27FC236}">
                <a16:creationId xmlns:a16="http://schemas.microsoft.com/office/drawing/2014/main" id="{FCC9B07D-8BB6-4599-8489-45F5D4B43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2192338"/>
            <a:ext cx="1925638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/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Forward 2 steps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C3FDB692-616F-4B30-8E7E-E1F037BEDE6C}"/>
              </a:ext>
            </a:extLst>
          </p:cNvPr>
          <p:cNvCxnSpPr>
            <a:cxnSpLocks/>
          </p:cNvCxnSpPr>
          <p:nvPr/>
        </p:nvCxnSpPr>
        <p:spPr>
          <a:xfrm>
            <a:off x="6697663" y="4860925"/>
            <a:ext cx="0" cy="163513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7569ADC-34DE-4293-859E-584ADD0884E9}"/>
              </a:ext>
            </a:extLst>
          </p:cNvPr>
          <p:cNvCxnSpPr>
            <a:cxnSpLocks/>
          </p:cNvCxnSpPr>
          <p:nvPr/>
        </p:nvCxnSpPr>
        <p:spPr>
          <a:xfrm>
            <a:off x="6697663" y="5121275"/>
            <a:ext cx="0" cy="161925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723" name="TextBox 85">
            <a:extLst>
              <a:ext uri="{FF2B5EF4-FFF2-40B4-BE49-F238E27FC236}">
                <a16:creationId xmlns:a16="http://schemas.microsoft.com/office/drawing/2014/main" id="{E711792A-1447-4238-8845-1A39C486D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25" y="1674813"/>
            <a:ext cx="3924300" cy="392112"/>
          </a:xfrm>
          <a:prstGeom prst="rect">
            <a:avLst/>
          </a:prstGeom>
          <a:solidFill>
            <a:srgbClr val="4095A3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chemeClr val="bg1"/>
                </a:solidFill>
                <a:cs typeface="Arial" panose="020B0604020202020204" pitchFamily="34" charset="0"/>
              </a:rPr>
              <a:t>Not quite sure how to get started?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C37B0C9-C70C-4949-8E82-C62C9FCC5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209800"/>
            <a:ext cx="3924300" cy="39052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noFill/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Try something like this…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E766320-6233-4991-83B7-372FAFD351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1088" y="1700213"/>
            <a:ext cx="1071562" cy="3921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/>
              <a:t>Start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CDAC6590-5CB8-49C3-BFBD-0DB553BC10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2189163"/>
            <a:ext cx="1925638" cy="3921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Forward 2 steps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26DA8AFB-5B8B-42AC-941F-32630E8E3434}"/>
              </a:ext>
            </a:extLst>
          </p:cNvPr>
          <p:cNvCxnSpPr>
            <a:cxnSpLocks/>
          </p:cNvCxnSpPr>
          <p:nvPr/>
        </p:nvCxnSpPr>
        <p:spPr>
          <a:xfrm>
            <a:off x="6697663" y="2103438"/>
            <a:ext cx="0" cy="161925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25365789-3D9C-4D0C-89CF-56038686D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2692400"/>
            <a:ext cx="1925638" cy="3921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Turn right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672AD70E-1135-4ED0-A37A-A3D71C44C24B}"/>
              </a:ext>
            </a:extLst>
          </p:cNvPr>
          <p:cNvCxnSpPr>
            <a:cxnSpLocks/>
          </p:cNvCxnSpPr>
          <p:nvPr/>
        </p:nvCxnSpPr>
        <p:spPr>
          <a:xfrm>
            <a:off x="6697663" y="2595563"/>
            <a:ext cx="0" cy="161925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id="{E28D9927-961F-490C-8FE5-6973C7F8D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0" y="3200400"/>
            <a:ext cx="1925638" cy="3905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Forward 1 step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E877635B-ECFE-435A-A83E-20E5660F0285}"/>
              </a:ext>
            </a:extLst>
          </p:cNvPr>
          <p:cNvCxnSpPr>
            <a:cxnSpLocks/>
          </p:cNvCxnSpPr>
          <p:nvPr/>
        </p:nvCxnSpPr>
        <p:spPr>
          <a:xfrm>
            <a:off x="6697663" y="3098800"/>
            <a:ext cx="0" cy="163513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id="{7986A339-92B7-4253-B4DC-6D8AEB2D3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8813" y="3702050"/>
            <a:ext cx="1924050" cy="3905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Turn left</a:t>
            </a: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28127403-A9EB-4F59-BE9A-8C47B9BF4F89}"/>
              </a:ext>
            </a:extLst>
          </p:cNvPr>
          <p:cNvCxnSpPr>
            <a:cxnSpLocks/>
          </p:cNvCxnSpPr>
          <p:nvPr/>
        </p:nvCxnSpPr>
        <p:spPr>
          <a:xfrm>
            <a:off x="6697663" y="3603625"/>
            <a:ext cx="0" cy="161925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>
            <a:extLst>
              <a:ext uri="{FF2B5EF4-FFF2-40B4-BE49-F238E27FC236}">
                <a16:creationId xmlns:a16="http://schemas.microsoft.com/office/drawing/2014/main" id="{164F36E9-13E4-4217-BE82-D646630AC9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8813" y="4214813"/>
            <a:ext cx="1924050" cy="3905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Forward 5 steps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2D566BCA-D398-47CE-B2AB-4D86CB98C2FB}"/>
              </a:ext>
            </a:extLst>
          </p:cNvPr>
          <p:cNvCxnSpPr>
            <a:cxnSpLocks/>
          </p:cNvCxnSpPr>
          <p:nvPr/>
        </p:nvCxnSpPr>
        <p:spPr>
          <a:xfrm>
            <a:off x="6697663" y="4106863"/>
            <a:ext cx="0" cy="163512"/>
          </a:xfrm>
          <a:prstGeom prst="line">
            <a:avLst/>
          </a:prstGeom>
          <a:ln w="254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42">
            <a:extLst>
              <a:ext uri="{FF2B5EF4-FFF2-40B4-BE49-F238E27FC236}">
                <a16:creationId xmlns:a16="http://schemas.microsoft.com/office/drawing/2014/main" id="{84669FFC-B9D5-401B-8864-C6F258A9F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863600" y="5313363"/>
            <a:ext cx="349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37" name="Picture 44">
            <a:extLst>
              <a:ext uri="{FF2B5EF4-FFF2-40B4-BE49-F238E27FC236}">
                <a16:creationId xmlns:a16="http://schemas.microsoft.com/office/drawing/2014/main" id="{029CABD6-0070-4D87-B301-1AF4BD72C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563" y="39497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38" name="Picture 45">
            <a:extLst>
              <a:ext uri="{FF2B5EF4-FFF2-40B4-BE49-F238E27FC236}">
                <a16:creationId xmlns:a16="http://schemas.microsoft.com/office/drawing/2014/main" id="{31DA36BC-51B3-4697-B523-F0FE922171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4270375"/>
            <a:ext cx="4064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39" name="Picture 46">
            <a:extLst>
              <a:ext uri="{FF2B5EF4-FFF2-40B4-BE49-F238E27FC236}">
                <a16:creationId xmlns:a16="http://schemas.microsoft.com/office/drawing/2014/main" id="{EF182D5B-1746-42BF-94B3-1997AF829D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2947988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0" name="Picture 48">
            <a:extLst>
              <a:ext uri="{FF2B5EF4-FFF2-40B4-BE49-F238E27FC236}">
                <a16:creationId xmlns:a16="http://schemas.microsoft.com/office/drawing/2014/main" id="{89198EA7-6608-4970-9605-BB89D60B6F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326548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1" name="Picture 49">
            <a:extLst>
              <a:ext uri="{FF2B5EF4-FFF2-40B4-BE49-F238E27FC236}">
                <a16:creationId xmlns:a16="http://schemas.microsoft.com/office/drawing/2014/main" id="{1758439C-C05C-4010-AD91-0AEF8816F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2947988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2" name="Picture 50">
            <a:extLst>
              <a:ext uri="{FF2B5EF4-FFF2-40B4-BE49-F238E27FC236}">
                <a16:creationId xmlns:a16="http://schemas.microsoft.com/office/drawing/2014/main" id="{2ABA66CA-EB93-4846-84FC-DB69621F6B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75" y="3265488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3" name="Picture 51">
            <a:extLst>
              <a:ext uri="{FF2B5EF4-FFF2-40B4-BE49-F238E27FC236}">
                <a16:creationId xmlns:a16="http://schemas.microsoft.com/office/drawing/2014/main" id="{1E06CA2D-E6C5-468D-8B24-D235BF82A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3289300"/>
            <a:ext cx="2333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4" name="Picture 52">
            <a:extLst>
              <a:ext uri="{FF2B5EF4-FFF2-40B4-BE49-F238E27FC236}">
                <a16:creationId xmlns:a16="http://schemas.microsoft.com/office/drawing/2014/main" id="{E7FA813E-C42B-42D5-A934-34C358E354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663" y="2930525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5" name="Picture 53">
            <a:extLst>
              <a:ext uri="{FF2B5EF4-FFF2-40B4-BE49-F238E27FC236}">
                <a16:creationId xmlns:a16="http://schemas.microsoft.com/office/drawing/2014/main" id="{5658DE0C-6225-4F15-B2D3-1BCDE10D50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3289300"/>
            <a:ext cx="2333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6" name="Picture 54">
            <a:extLst>
              <a:ext uri="{FF2B5EF4-FFF2-40B4-BE49-F238E27FC236}">
                <a16:creationId xmlns:a16="http://schemas.microsoft.com/office/drawing/2014/main" id="{8764D831-DA40-4939-BE05-8AC4D9C6D6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225" y="3265488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7" name="Picture 55">
            <a:extLst>
              <a:ext uri="{FF2B5EF4-FFF2-40B4-BE49-F238E27FC236}">
                <a16:creationId xmlns:a16="http://schemas.microsoft.com/office/drawing/2014/main" id="{02BCCE0D-EC0D-40C1-AE93-CEDC51DC6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3957638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8" name="Picture 56">
            <a:extLst>
              <a:ext uri="{FF2B5EF4-FFF2-40B4-BE49-F238E27FC236}">
                <a16:creationId xmlns:a16="http://schemas.microsoft.com/office/drawing/2014/main" id="{4176D627-6694-4F6D-B636-8474CE343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8600" y="3932238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49" name="Picture 57">
            <a:extLst>
              <a:ext uri="{FF2B5EF4-FFF2-40B4-BE49-F238E27FC236}">
                <a16:creationId xmlns:a16="http://schemas.microsoft.com/office/drawing/2014/main" id="{5176B78B-FC66-441D-8EC7-F03D2041D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588" y="46482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0" name="Picture 58">
            <a:extLst>
              <a:ext uri="{FF2B5EF4-FFF2-40B4-BE49-F238E27FC236}">
                <a16:creationId xmlns:a16="http://schemas.microsoft.com/office/drawing/2014/main" id="{408B9A98-CF72-483E-81E3-4FBC868B4E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4622800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1" name="Picture 59">
            <a:extLst>
              <a:ext uri="{FF2B5EF4-FFF2-40B4-BE49-F238E27FC236}">
                <a16:creationId xmlns:a16="http://schemas.microsoft.com/office/drawing/2014/main" id="{6FA21826-7E62-40AB-8862-D0CC13A8E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788" y="46482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2" name="Picture 60">
            <a:extLst>
              <a:ext uri="{FF2B5EF4-FFF2-40B4-BE49-F238E27FC236}">
                <a16:creationId xmlns:a16="http://schemas.microsoft.com/office/drawing/2014/main" id="{BC16F358-A4B6-449C-BBC8-E3CC429A3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53197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3" name="Picture 61">
            <a:extLst>
              <a:ext uri="{FF2B5EF4-FFF2-40B4-BE49-F238E27FC236}">
                <a16:creationId xmlns:a16="http://schemas.microsoft.com/office/drawing/2014/main" id="{D598B3A8-8791-4EE6-991F-FCD989E2A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295900"/>
            <a:ext cx="407988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4" name="Picture 62">
            <a:extLst>
              <a:ext uri="{FF2B5EF4-FFF2-40B4-BE49-F238E27FC236}">
                <a16:creationId xmlns:a16="http://schemas.microsoft.com/office/drawing/2014/main" id="{56434B6D-6432-4B21-9E6D-D97A5C240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925" y="49768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5" name="Picture 63">
            <a:extLst>
              <a:ext uri="{FF2B5EF4-FFF2-40B4-BE49-F238E27FC236}">
                <a16:creationId xmlns:a16="http://schemas.microsoft.com/office/drawing/2014/main" id="{A8DD51DE-4B77-4DE5-9670-4A6F5E9DF4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738" y="4951413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6" name="Picture 64">
            <a:extLst>
              <a:ext uri="{FF2B5EF4-FFF2-40B4-BE49-F238E27FC236}">
                <a16:creationId xmlns:a16="http://schemas.microsoft.com/office/drawing/2014/main" id="{3E5F41A2-D6CB-4B24-A7B9-36C6C222DD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46482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7" name="Picture 65">
            <a:extLst>
              <a:ext uri="{FF2B5EF4-FFF2-40B4-BE49-F238E27FC236}">
                <a16:creationId xmlns:a16="http://schemas.microsoft.com/office/drawing/2014/main" id="{F2E4D2CE-A4CC-4B8E-9F83-CACE8CE6F6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53197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8" name="Picture 66">
            <a:extLst>
              <a:ext uri="{FF2B5EF4-FFF2-40B4-BE49-F238E27FC236}">
                <a16:creationId xmlns:a16="http://schemas.microsoft.com/office/drawing/2014/main" id="{3B436883-1133-4FED-AECD-261269D1F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800" y="53197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59" name="Picture 67">
            <a:extLst>
              <a:ext uri="{FF2B5EF4-FFF2-40B4-BE49-F238E27FC236}">
                <a16:creationId xmlns:a16="http://schemas.microsoft.com/office/drawing/2014/main" id="{5C2FE677-A82A-49EE-A876-875887CB77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4622800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60" name="Picture 68">
            <a:extLst>
              <a:ext uri="{FF2B5EF4-FFF2-40B4-BE49-F238E27FC236}">
                <a16:creationId xmlns:a16="http://schemas.microsoft.com/office/drawing/2014/main" id="{20FECF5F-568C-4D58-B094-D853760A1E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8" y="3946525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61" name="Picture 69">
            <a:extLst>
              <a:ext uri="{FF2B5EF4-FFF2-40B4-BE49-F238E27FC236}">
                <a16:creationId xmlns:a16="http://schemas.microsoft.com/office/drawing/2014/main" id="{912D3634-531C-4BBF-A8C9-4E7A9141D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3622675"/>
            <a:ext cx="2333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762" name="Picture 11">
            <a:extLst>
              <a:ext uri="{FF2B5EF4-FFF2-40B4-BE49-F238E27FC236}">
                <a16:creationId xmlns:a16="http://schemas.microsoft.com/office/drawing/2014/main" id="{3354A596-6F80-494E-A0AC-785F61CF65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825" y="2944813"/>
            <a:ext cx="379413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42">
            <a:extLst>
              <a:ext uri="{FF2B5EF4-FFF2-40B4-BE49-F238E27FC236}">
                <a16:creationId xmlns:a16="http://schemas.microsoft.com/office/drawing/2014/main" id="{ACB86B83-14D8-4466-947C-97D3376EA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884238" y="4637088"/>
            <a:ext cx="349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3255B26-BB6C-4C91-8FD0-A8908325F113}"/>
              </a:ext>
            </a:extLst>
          </p:cNvPr>
          <p:cNvCxnSpPr>
            <a:cxnSpLocks/>
          </p:cNvCxnSpPr>
          <p:nvPr/>
        </p:nvCxnSpPr>
        <p:spPr>
          <a:xfrm>
            <a:off x="1050925" y="4860925"/>
            <a:ext cx="0" cy="404813"/>
          </a:xfrm>
          <a:prstGeom prst="line">
            <a:avLst/>
          </a:prstGeom>
          <a:ln w="19050">
            <a:solidFill>
              <a:srgbClr val="4095A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F747EC49-2EE3-4C86-9926-E1D871F0E47D}"/>
              </a:ext>
            </a:extLst>
          </p:cNvPr>
          <p:cNvCxnSpPr>
            <a:cxnSpLocks/>
            <a:stCxn id="25749" idx="1"/>
          </p:cNvCxnSpPr>
          <p:nvPr/>
        </p:nvCxnSpPr>
        <p:spPr>
          <a:xfrm flipH="1" flipV="1">
            <a:off x="1030288" y="4765675"/>
            <a:ext cx="368300" cy="3175"/>
          </a:xfrm>
          <a:prstGeom prst="line">
            <a:avLst/>
          </a:prstGeom>
          <a:ln w="19050">
            <a:solidFill>
              <a:srgbClr val="4095A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FE87E7F4-278B-442C-B13B-F4E321BE2D1F}"/>
              </a:ext>
            </a:extLst>
          </p:cNvPr>
          <p:cNvCxnSpPr>
            <a:cxnSpLocks/>
          </p:cNvCxnSpPr>
          <p:nvPr/>
        </p:nvCxnSpPr>
        <p:spPr>
          <a:xfrm>
            <a:off x="1531938" y="3270250"/>
            <a:ext cx="0" cy="1325563"/>
          </a:xfrm>
          <a:prstGeom prst="line">
            <a:avLst/>
          </a:prstGeom>
          <a:ln w="19050">
            <a:solidFill>
              <a:srgbClr val="4095A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" name="Picture 42">
            <a:extLst>
              <a:ext uri="{FF2B5EF4-FFF2-40B4-BE49-F238E27FC236}">
                <a16:creationId xmlns:a16="http://schemas.microsoft.com/office/drawing/2014/main" id="{40EAEB5A-2057-4C22-95F7-F51D0BCE3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1352550" y="4643438"/>
            <a:ext cx="349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051835F6-7CE9-4609-9AD5-5FE6B1595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6229" y="5377195"/>
            <a:ext cx="3093559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0035 -2.96296E-6 L 0.00365 -0.0988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-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38889E-6 -1.85185E-6 L 0.05121 0.0009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36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0750"/>
                            </p:stCondLst>
                            <p:childTnLst>
                              <p:par>
                                <p:cTn id="52" presetID="42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2.22222E-6 L -0.00034 -0.2446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1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1F9529-F1AB-44E5-9405-21003E8B8A27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Flowcharts Challenge 1 Review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BCB51A4-6625-46E7-B1EC-F55532C64F02}"/>
              </a:ext>
            </a:extLst>
          </p:cNvPr>
          <p:cNvGraphicFramePr>
            <a:graphicFrameLocks noGrp="1"/>
          </p:cNvGraphicFramePr>
          <p:nvPr/>
        </p:nvGraphicFramePr>
        <p:xfrm>
          <a:off x="2716213" y="3471863"/>
          <a:ext cx="3784600" cy="2693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075">
                  <a:extLst>
                    <a:ext uri="{9D8B030D-6E8A-4147-A177-3AD203B41FA5}">
                      <a16:colId xmlns:a16="http://schemas.microsoft.com/office/drawing/2014/main" val="14640521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67676422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71541820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427168804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757166825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36324171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659258673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152762123"/>
                    </a:ext>
                  </a:extLst>
                </a:gridCol>
              </a:tblGrid>
              <a:tr h="33674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073177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225948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77628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22262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703219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777864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77407"/>
                  </a:ext>
                </a:extLst>
              </a:tr>
              <a:tr h="336748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111810"/>
                  </a:ext>
                </a:extLst>
              </a:tr>
            </a:tbl>
          </a:graphicData>
        </a:graphic>
      </p:graphicFrame>
      <p:sp>
        <p:nvSpPr>
          <p:cNvPr id="27734" name="Picture 12">
            <a:extLst>
              <a:ext uri="{FF2B5EF4-FFF2-40B4-BE49-F238E27FC236}">
                <a16:creationId xmlns:a16="http://schemas.microsoft.com/office/drawing/2014/main" id="{EBBAE2E4-854F-41F2-A412-800EF66CBCC6}"/>
              </a:ext>
            </a:extLst>
          </p:cNvPr>
          <p:cNvSpPr>
            <a:spLocks noChangeAspect="1"/>
          </p:cNvSpPr>
          <p:nvPr/>
        </p:nvSpPr>
        <p:spPr bwMode="auto">
          <a:xfrm>
            <a:off x="2800350" y="449580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35" name="Picture 13">
            <a:extLst>
              <a:ext uri="{FF2B5EF4-FFF2-40B4-BE49-F238E27FC236}">
                <a16:creationId xmlns:a16="http://schemas.microsoft.com/office/drawing/2014/main" id="{7309673E-0A65-4CBE-938C-09FA1DD25B4B}"/>
              </a:ext>
            </a:extLst>
          </p:cNvPr>
          <p:cNvSpPr>
            <a:spLocks noChangeAspect="1"/>
          </p:cNvSpPr>
          <p:nvPr/>
        </p:nvSpPr>
        <p:spPr bwMode="auto">
          <a:xfrm>
            <a:off x="2730500" y="4845050"/>
            <a:ext cx="4349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36" name="Picture 14">
            <a:extLst>
              <a:ext uri="{FF2B5EF4-FFF2-40B4-BE49-F238E27FC236}">
                <a16:creationId xmlns:a16="http://schemas.microsoft.com/office/drawing/2014/main" id="{B0C8AD29-FF21-48CA-93AA-71ED20B38777}"/>
              </a:ext>
            </a:extLst>
          </p:cNvPr>
          <p:cNvSpPr>
            <a:spLocks noChangeAspect="1"/>
          </p:cNvSpPr>
          <p:nvPr/>
        </p:nvSpPr>
        <p:spPr bwMode="auto">
          <a:xfrm>
            <a:off x="2800350" y="347980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37" name="Picture 15">
            <a:extLst>
              <a:ext uri="{FF2B5EF4-FFF2-40B4-BE49-F238E27FC236}">
                <a16:creationId xmlns:a16="http://schemas.microsoft.com/office/drawing/2014/main" id="{AAA0C2FF-42C2-4767-ACB4-EF319062C8E1}"/>
              </a:ext>
            </a:extLst>
          </p:cNvPr>
          <p:cNvSpPr>
            <a:spLocks noChangeAspect="1"/>
          </p:cNvSpPr>
          <p:nvPr/>
        </p:nvSpPr>
        <p:spPr bwMode="auto">
          <a:xfrm>
            <a:off x="2730500" y="382746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38" name="Picture 16">
            <a:extLst>
              <a:ext uri="{FF2B5EF4-FFF2-40B4-BE49-F238E27FC236}">
                <a16:creationId xmlns:a16="http://schemas.microsoft.com/office/drawing/2014/main" id="{9FB6BD9D-20F7-492D-B0E9-F3E59F8B8DCA}"/>
              </a:ext>
            </a:extLst>
          </p:cNvPr>
          <p:cNvSpPr>
            <a:spLocks noChangeAspect="1"/>
          </p:cNvSpPr>
          <p:nvPr/>
        </p:nvSpPr>
        <p:spPr bwMode="auto">
          <a:xfrm>
            <a:off x="3289300" y="347980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39" name="Picture 17">
            <a:extLst>
              <a:ext uri="{FF2B5EF4-FFF2-40B4-BE49-F238E27FC236}">
                <a16:creationId xmlns:a16="http://schemas.microsoft.com/office/drawing/2014/main" id="{0C96ECF4-EB81-4DDD-A707-847EBC52F9F0}"/>
              </a:ext>
            </a:extLst>
          </p:cNvPr>
          <p:cNvSpPr>
            <a:spLocks noChangeAspect="1"/>
          </p:cNvSpPr>
          <p:nvPr/>
        </p:nvSpPr>
        <p:spPr bwMode="auto">
          <a:xfrm>
            <a:off x="3673475" y="382746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0" name="Picture 18">
            <a:extLst>
              <a:ext uri="{FF2B5EF4-FFF2-40B4-BE49-F238E27FC236}">
                <a16:creationId xmlns:a16="http://schemas.microsoft.com/office/drawing/2014/main" id="{0ED43A94-16BA-4CF4-9E03-16EF243682E3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3819525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1" name="Picture 19">
            <a:extLst>
              <a:ext uri="{FF2B5EF4-FFF2-40B4-BE49-F238E27FC236}">
                <a16:creationId xmlns:a16="http://schemas.microsoft.com/office/drawing/2014/main" id="{A467A266-3F02-4CAD-B0A9-FF68B449CABF}"/>
              </a:ext>
            </a:extLst>
          </p:cNvPr>
          <p:cNvSpPr>
            <a:spLocks noChangeAspect="1"/>
          </p:cNvSpPr>
          <p:nvPr/>
        </p:nvSpPr>
        <p:spPr bwMode="auto">
          <a:xfrm>
            <a:off x="4608513" y="349250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2" name="Picture 20">
            <a:extLst>
              <a:ext uri="{FF2B5EF4-FFF2-40B4-BE49-F238E27FC236}">
                <a16:creationId xmlns:a16="http://schemas.microsoft.com/office/drawing/2014/main" id="{CBBE9AB8-9431-4E57-9AC6-142ECF2FABD6}"/>
              </a:ext>
            </a:extLst>
          </p:cNvPr>
          <p:cNvSpPr>
            <a:spLocks noChangeAspect="1"/>
          </p:cNvSpPr>
          <p:nvPr/>
        </p:nvSpPr>
        <p:spPr bwMode="auto">
          <a:xfrm>
            <a:off x="5156200" y="3819525"/>
            <a:ext cx="296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3" name="Picture 21">
            <a:extLst>
              <a:ext uri="{FF2B5EF4-FFF2-40B4-BE49-F238E27FC236}">
                <a16:creationId xmlns:a16="http://schemas.microsoft.com/office/drawing/2014/main" id="{09F497BD-E9AD-4791-A32E-0A43A53B489E}"/>
              </a:ext>
            </a:extLst>
          </p:cNvPr>
          <p:cNvSpPr>
            <a:spLocks noChangeAspect="1"/>
          </p:cNvSpPr>
          <p:nvPr/>
        </p:nvSpPr>
        <p:spPr bwMode="auto">
          <a:xfrm>
            <a:off x="5568950" y="3827463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4" name="Picture 22">
            <a:extLst>
              <a:ext uri="{FF2B5EF4-FFF2-40B4-BE49-F238E27FC236}">
                <a16:creationId xmlns:a16="http://schemas.microsoft.com/office/drawing/2014/main" id="{ECC55996-BCC2-476C-8DA5-69277CAAACAD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4489450"/>
            <a:ext cx="296862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5" name="Picture 23">
            <a:extLst>
              <a:ext uri="{FF2B5EF4-FFF2-40B4-BE49-F238E27FC236}">
                <a16:creationId xmlns:a16="http://schemas.microsoft.com/office/drawing/2014/main" id="{34052F8E-4DD5-49A5-894F-BD2B0D7588A4}"/>
              </a:ext>
            </a:extLst>
          </p:cNvPr>
          <p:cNvSpPr>
            <a:spLocks noChangeAspect="1"/>
          </p:cNvSpPr>
          <p:nvPr/>
        </p:nvSpPr>
        <p:spPr bwMode="auto">
          <a:xfrm>
            <a:off x="4633913" y="4498975"/>
            <a:ext cx="4349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6" name="Picture 24">
            <a:extLst>
              <a:ext uri="{FF2B5EF4-FFF2-40B4-BE49-F238E27FC236}">
                <a16:creationId xmlns:a16="http://schemas.microsoft.com/office/drawing/2014/main" id="{CAACF587-3DCD-4B1D-B6E4-BA7682FE838A}"/>
              </a:ext>
            </a:extLst>
          </p:cNvPr>
          <p:cNvSpPr>
            <a:spLocks noChangeAspect="1"/>
          </p:cNvSpPr>
          <p:nvPr/>
        </p:nvSpPr>
        <p:spPr bwMode="auto">
          <a:xfrm>
            <a:off x="6124575" y="4159250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7" name="Picture 25">
            <a:extLst>
              <a:ext uri="{FF2B5EF4-FFF2-40B4-BE49-F238E27FC236}">
                <a16:creationId xmlns:a16="http://schemas.microsoft.com/office/drawing/2014/main" id="{35327B19-EB5C-41E2-8F1E-00778D01583F}"/>
              </a:ext>
            </a:extLst>
          </p:cNvPr>
          <p:cNvSpPr>
            <a:spLocks noChangeAspect="1"/>
          </p:cNvSpPr>
          <p:nvPr/>
        </p:nvSpPr>
        <p:spPr bwMode="auto">
          <a:xfrm>
            <a:off x="6040438" y="449262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8" name="Picture 26">
            <a:extLst>
              <a:ext uri="{FF2B5EF4-FFF2-40B4-BE49-F238E27FC236}">
                <a16:creationId xmlns:a16="http://schemas.microsoft.com/office/drawing/2014/main" id="{2D91BAF9-675D-4E55-B360-838236016136}"/>
              </a:ext>
            </a:extLst>
          </p:cNvPr>
          <p:cNvSpPr>
            <a:spLocks noChangeAspect="1"/>
          </p:cNvSpPr>
          <p:nvPr/>
        </p:nvSpPr>
        <p:spPr bwMode="auto">
          <a:xfrm>
            <a:off x="6040438" y="517525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49" name="Picture 27">
            <a:extLst>
              <a:ext uri="{FF2B5EF4-FFF2-40B4-BE49-F238E27FC236}">
                <a16:creationId xmlns:a16="http://schemas.microsoft.com/office/drawing/2014/main" id="{4B163DAC-B15B-4A71-989A-2C07DAF2EB84}"/>
              </a:ext>
            </a:extLst>
          </p:cNvPr>
          <p:cNvSpPr>
            <a:spLocks noChangeAspect="1"/>
          </p:cNvSpPr>
          <p:nvPr/>
        </p:nvSpPr>
        <p:spPr bwMode="auto">
          <a:xfrm>
            <a:off x="6124575" y="5840413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0" name="Picture 28">
            <a:extLst>
              <a:ext uri="{FF2B5EF4-FFF2-40B4-BE49-F238E27FC236}">
                <a16:creationId xmlns:a16="http://schemas.microsoft.com/office/drawing/2014/main" id="{F38DF27B-E0EA-4F50-9BF8-F651A11190D2}"/>
              </a:ext>
            </a:extLst>
          </p:cNvPr>
          <p:cNvSpPr>
            <a:spLocks noChangeAspect="1"/>
          </p:cNvSpPr>
          <p:nvPr/>
        </p:nvSpPr>
        <p:spPr bwMode="auto">
          <a:xfrm>
            <a:off x="5638800" y="5840413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1" name="Picture 29">
            <a:extLst>
              <a:ext uri="{FF2B5EF4-FFF2-40B4-BE49-F238E27FC236}">
                <a16:creationId xmlns:a16="http://schemas.microsoft.com/office/drawing/2014/main" id="{8C4CAF4B-A48C-4F28-8E0A-AB68F06D24F7}"/>
              </a:ext>
            </a:extLst>
          </p:cNvPr>
          <p:cNvSpPr>
            <a:spLocks noChangeAspect="1"/>
          </p:cNvSpPr>
          <p:nvPr/>
        </p:nvSpPr>
        <p:spPr bwMode="auto">
          <a:xfrm>
            <a:off x="3743325" y="5840413"/>
            <a:ext cx="29527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2" name="Picture 30">
            <a:extLst>
              <a:ext uri="{FF2B5EF4-FFF2-40B4-BE49-F238E27FC236}">
                <a16:creationId xmlns:a16="http://schemas.microsoft.com/office/drawing/2014/main" id="{7935BF01-BB34-414B-98B4-8BC5510B02AC}"/>
              </a:ext>
            </a:extLst>
          </p:cNvPr>
          <p:cNvSpPr>
            <a:spLocks noChangeAspect="1"/>
          </p:cNvSpPr>
          <p:nvPr/>
        </p:nvSpPr>
        <p:spPr bwMode="auto">
          <a:xfrm>
            <a:off x="4154488" y="5856288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3" name="Picture 31">
            <a:extLst>
              <a:ext uri="{FF2B5EF4-FFF2-40B4-BE49-F238E27FC236}">
                <a16:creationId xmlns:a16="http://schemas.microsoft.com/office/drawing/2014/main" id="{DFECFC2B-90BF-43F0-953D-F403062769D3}"/>
              </a:ext>
            </a:extLst>
          </p:cNvPr>
          <p:cNvSpPr>
            <a:spLocks noChangeAspect="1"/>
          </p:cNvSpPr>
          <p:nvPr/>
        </p:nvSpPr>
        <p:spPr bwMode="auto">
          <a:xfrm>
            <a:off x="3254375" y="5159375"/>
            <a:ext cx="295275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4" name="Picture 27">
            <a:extLst>
              <a:ext uri="{FF2B5EF4-FFF2-40B4-BE49-F238E27FC236}">
                <a16:creationId xmlns:a16="http://schemas.microsoft.com/office/drawing/2014/main" id="{E97291FC-38FF-42E8-A6A5-4548DC93F3A6}"/>
              </a:ext>
            </a:extLst>
          </p:cNvPr>
          <p:cNvSpPr>
            <a:spLocks noChangeAspect="1"/>
          </p:cNvSpPr>
          <p:nvPr/>
        </p:nvSpPr>
        <p:spPr bwMode="auto">
          <a:xfrm rot="647491">
            <a:off x="2789238" y="5876925"/>
            <a:ext cx="317500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5" name="Picture 32">
            <a:extLst>
              <a:ext uri="{FF2B5EF4-FFF2-40B4-BE49-F238E27FC236}">
                <a16:creationId xmlns:a16="http://schemas.microsoft.com/office/drawing/2014/main" id="{E4B6A136-8340-4606-8478-A6AB0CDB84D2}"/>
              </a:ext>
            </a:extLst>
          </p:cNvPr>
          <p:cNvSpPr>
            <a:spLocks noChangeAspect="1"/>
          </p:cNvSpPr>
          <p:nvPr/>
        </p:nvSpPr>
        <p:spPr bwMode="auto">
          <a:xfrm>
            <a:off x="3665538" y="5175250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6" name="Picture 33">
            <a:extLst>
              <a:ext uri="{FF2B5EF4-FFF2-40B4-BE49-F238E27FC236}">
                <a16:creationId xmlns:a16="http://schemas.microsoft.com/office/drawing/2014/main" id="{FC0F9E1A-346B-4501-90F2-04B612D16685}"/>
              </a:ext>
            </a:extLst>
          </p:cNvPr>
          <p:cNvSpPr>
            <a:spLocks noChangeAspect="1"/>
          </p:cNvSpPr>
          <p:nvPr/>
        </p:nvSpPr>
        <p:spPr bwMode="auto">
          <a:xfrm>
            <a:off x="4221163" y="5164138"/>
            <a:ext cx="2968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7" name="Picture 34">
            <a:extLst>
              <a:ext uri="{FF2B5EF4-FFF2-40B4-BE49-F238E27FC236}">
                <a16:creationId xmlns:a16="http://schemas.microsoft.com/office/drawing/2014/main" id="{0D846C83-5CAE-4EF6-B32B-A83DCCAF5EA9}"/>
              </a:ext>
            </a:extLst>
          </p:cNvPr>
          <p:cNvSpPr>
            <a:spLocks noChangeAspect="1"/>
          </p:cNvSpPr>
          <p:nvPr/>
        </p:nvSpPr>
        <p:spPr bwMode="auto">
          <a:xfrm>
            <a:off x="5156200" y="5164138"/>
            <a:ext cx="2968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8" name="Picture 35">
            <a:extLst>
              <a:ext uri="{FF2B5EF4-FFF2-40B4-BE49-F238E27FC236}">
                <a16:creationId xmlns:a16="http://schemas.microsoft.com/office/drawing/2014/main" id="{29B13A8A-F553-4F34-B34E-73F601113E93}"/>
              </a:ext>
            </a:extLst>
          </p:cNvPr>
          <p:cNvSpPr>
            <a:spLocks noChangeAspect="1"/>
          </p:cNvSpPr>
          <p:nvPr/>
        </p:nvSpPr>
        <p:spPr bwMode="auto">
          <a:xfrm>
            <a:off x="4687888" y="5519738"/>
            <a:ext cx="2952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59" name="Picture 36">
            <a:extLst>
              <a:ext uri="{FF2B5EF4-FFF2-40B4-BE49-F238E27FC236}">
                <a16:creationId xmlns:a16="http://schemas.microsoft.com/office/drawing/2014/main" id="{0A7E202C-DC28-465A-B8F4-FB29C2CD80DA}"/>
              </a:ext>
            </a:extLst>
          </p:cNvPr>
          <p:cNvSpPr>
            <a:spLocks noChangeAspect="1"/>
          </p:cNvSpPr>
          <p:nvPr/>
        </p:nvSpPr>
        <p:spPr bwMode="auto">
          <a:xfrm>
            <a:off x="5092700" y="5514975"/>
            <a:ext cx="4349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60" name="Picture 41">
            <a:extLst>
              <a:ext uri="{FF2B5EF4-FFF2-40B4-BE49-F238E27FC236}">
                <a16:creationId xmlns:a16="http://schemas.microsoft.com/office/drawing/2014/main" id="{414633FB-482C-46DD-96C0-5044F4C2E190}"/>
              </a:ext>
            </a:extLst>
          </p:cNvPr>
          <p:cNvSpPr>
            <a:spLocks noChangeAspect="1"/>
          </p:cNvSpPr>
          <p:nvPr/>
        </p:nvSpPr>
        <p:spPr bwMode="auto">
          <a:xfrm>
            <a:off x="6064250" y="3503613"/>
            <a:ext cx="3952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sp>
        <p:nvSpPr>
          <p:cNvPr id="27761" name="Picture 44">
            <a:extLst>
              <a:ext uri="{FF2B5EF4-FFF2-40B4-BE49-F238E27FC236}">
                <a16:creationId xmlns:a16="http://schemas.microsoft.com/office/drawing/2014/main" id="{DD78F033-73FD-4524-B499-6FCBCDA06B17}"/>
              </a:ext>
            </a:extLst>
          </p:cNvPr>
          <p:cNvSpPr>
            <a:spLocks noChangeAspect="1"/>
          </p:cNvSpPr>
          <p:nvPr/>
        </p:nvSpPr>
        <p:spPr bwMode="auto">
          <a:xfrm>
            <a:off x="7843838" y="585788"/>
            <a:ext cx="7239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endParaRPr lang="en-GB" alt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4CB8DD4-D287-4EB8-892B-CC28D482959A}"/>
              </a:ext>
            </a:extLst>
          </p:cNvPr>
          <p:cNvGrpSpPr>
            <a:grpSpLocks/>
          </p:cNvGrpSpPr>
          <p:nvPr/>
        </p:nvGrpSpPr>
        <p:grpSpPr bwMode="auto">
          <a:xfrm>
            <a:off x="254000" y="1530350"/>
            <a:ext cx="7624763" cy="1527175"/>
            <a:chOff x="254378" y="1530335"/>
            <a:chExt cx="7624347" cy="1527532"/>
          </a:xfrm>
        </p:grpSpPr>
        <p:sp>
          <p:nvSpPr>
            <p:cNvPr id="46" name="Right Triangle 45">
              <a:extLst>
                <a:ext uri="{FF2B5EF4-FFF2-40B4-BE49-F238E27FC236}">
                  <a16:creationId xmlns:a16="http://schemas.microsoft.com/office/drawing/2014/main" id="{17E58AA1-2F29-49AC-A0B5-63042EC5EEAE}"/>
                </a:ext>
              </a:extLst>
            </p:cNvPr>
            <p:cNvSpPr/>
            <p:nvPr/>
          </p:nvSpPr>
          <p:spPr>
            <a:xfrm rot="2700000">
              <a:off x="313866" y="1529582"/>
              <a:ext cx="285817" cy="287321"/>
            </a:xfrm>
            <a:prstGeom prst="rtTriangle">
              <a:avLst/>
            </a:prstGeom>
            <a:solidFill>
              <a:srgbClr val="B21E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B0BA1D0-3925-4C2E-ADB6-C9DCB101B631}"/>
                </a:ext>
              </a:extLst>
            </p:cNvPr>
            <p:cNvSpPr/>
            <p:nvPr/>
          </p:nvSpPr>
          <p:spPr>
            <a:xfrm>
              <a:off x="254378" y="1678008"/>
              <a:ext cx="7624347" cy="1379859"/>
            </a:xfrm>
            <a:prstGeom prst="rect">
              <a:avLst/>
            </a:prstGeom>
            <a:solidFill>
              <a:srgbClr val="DC2C3D"/>
            </a:solidFill>
          </p:spPr>
          <p:txBody>
            <a:bodyPr lIns="144000" tIns="108000" rIns="144000" bIns="108000"/>
            <a:lstStyle/>
            <a:p>
              <a:pPr>
                <a:defRPr/>
              </a:pPr>
              <a:r>
                <a:rPr lang="en-GB" b="1" dirty="0">
                  <a:solidFill>
                    <a:schemeClr val="bg1"/>
                  </a:solidFill>
                  <a:latin typeface="+mj-lt"/>
                </a:rPr>
                <a:t>Pause for Thought</a:t>
              </a:r>
            </a:p>
            <a:p>
              <a:pPr>
                <a:defRPr/>
              </a:pPr>
              <a:r>
                <a:rPr lang="en-GB" dirty="0">
                  <a:solidFill>
                    <a:schemeClr val="bg1"/>
                  </a:solidFill>
                </a:rPr>
                <a:t>How many instructions were in your flowchart?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dirty="0">
                  <a:solidFill>
                    <a:schemeClr val="bg1"/>
                  </a:solidFill>
                </a:rPr>
                <a:t>Can you think of a way to make it shorter?</a:t>
              </a:r>
              <a:endParaRPr lang="en-GB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876" name="Picture 47">
              <a:extLst>
                <a:ext uri="{FF2B5EF4-FFF2-40B4-BE49-F238E27FC236}">
                  <a16:creationId xmlns:a16="http://schemas.microsoft.com/office/drawing/2014/main" id="{A1A6916F-EFDB-438E-B5B1-673D08E9926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" y="1875466"/>
              <a:ext cx="987539" cy="985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endParaRPr lang="en-GB" altLang="en-US"/>
            </a:p>
          </p:txBody>
        </p:sp>
      </p:grpSp>
      <p:pic>
        <p:nvPicPr>
          <p:cNvPr id="27763" name="Picture 35">
            <a:extLst>
              <a:ext uri="{FF2B5EF4-FFF2-40B4-BE49-F238E27FC236}">
                <a16:creationId xmlns:a16="http://schemas.microsoft.com/office/drawing/2014/main" id="{28519E5E-9077-4AF5-9E3F-495F9A7EF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960" y="1874808"/>
            <a:ext cx="987425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07BE5E02-88EB-4C8B-8993-A39917AFD115}"/>
              </a:ext>
            </a:extLst>
          </p:cNvPr>
          <p:cNvGraphicFramePr>
            <a:graphicFrameLocks noGrp="1"/>
          </p:cNvGraphicFramePr>
          <p:nvPr/>
        </p:nvGraphicFramePr>
        <p:xfrm>
          <a:off x="2714625" y="3467100"/>
          <a:ext cx="3784600" cy="2693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3075">
                  <a:extLst>
                    <a:ext uri="{9D8B030D-6E8A-4147-A177-3AD203B41FA5}">
                      <a16:colId xmlns:a16="http://schemas.microsoft.com/office/drawing/2014/main" val="14640521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67676422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715418202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427168804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3757166825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2363241718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659258673"/>
                    </a:ext>
                  </a:extLst>
                </a:gridCol>
                <a:gridCol w="473075">
                  <a:extLst>
                    <a:ext uri="{9D8B030D-6E8A-4147-A177-3AD203B41FA5}">
                      <a16:colId xmlns:a16="http://schemas.microsoft.com/office/drawing/2014/main" val="1152762123"/>
                    </a:ext>
                  </a:extLst>
                </a:gridCol>
              </a:tblGrid>
              <a:tr h="3367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073177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8225948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477628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22262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2703219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777864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7477407"/>
                  </a:ext>
                </a:extLst>
              </a:tr>
              <a:tr h="33674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5250" marR="75250" marT="37628" marB="376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3111810"/>
                  </a:ext>
                </a:extLst>
              </a:tr>
            </a:tbl>
          </a:graphicData>
        </a:graphic>
      </p:graphicFrame>
      <p:pic>
        <p:nvPicPr>
          <p:cNvPr id="27847" name="Picture 42">
            <a:extLst>
              <a:ext uri="{FF2B5EF4-FFF2-40B4-BE49-F238E27FC236}">
                <a16:creationId xmlns:a16="http://schemas.microsoft.com/office/drawing/2014/main" id="{637C2D0F-E1D9-4CB3-8942-BE1D87652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3515">
            <a:off x="2749550" y="5870575"/>
            <a:ext cx="3492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48" name="Picture 44">
            <a:extLst>
              <a:ext uri="{FF2B5EF4-FFF2-40B4-BE49-F238E27FC236}">
                <a16:creationId xmlns:a16="http://schemas.microsoft.com/office/drawing/2014/main" id="{C79953AE-E9DC-45C1-9D73-B7550DC3F2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513" y="45069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49" name="Picture 45">
            <a:extLst>
              <a:ext uri="{FF2B5EF4-FFF2-40B4-BE49-F238E27FC236}">
                <a16:creationId xmlns:a16="http://schemas.microsoft.com/office/drawing/2014/main" id="{79E75354-F3B0-484D-8244-4836B281C8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4827588"/>
            <a:ext cx="406400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0" name="Picture 46">
            <a:extLst>
              <a:ext uri="{FF2B5EF4-FFF2-40B4-BE49-F238E27FC236}">
                <a16:creationId xmlns:a16="http://schemas.microsoft.com/office/drawing/2014/main" id="{D30D3B38-9A3C-42CD-B7D0-D576D91AFF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575" y="35052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1" name="Picture 48">
            <a:extLst>
              <a:ext uri="{FF2B5EF4-FFF2-40B4-BE49-F238E27FC236}">
                <a16:creationId xmlns:a16="http://schemas.microsoft.com/office/drawing/2014/main" id="{8C02F02A-0DC9-403E-A658-A6AA2FB07B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3822700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2" name="Picture 49">
            <a:extLst>
              <a:ext uri="{FF2B5EF4-FFF2-40B4-BE49-F238E27FC236}">
                <a16:creationId xmlns:a16="http://schemas.microsoft.com/office/drawing/2014/main" id="{A9496923-E6D8-4BFF-8F67-2FF908C44E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8350" y="350520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3" name="Picture 50">
            <a:extLst>
              <a:ext uri="{FF2B5EF4-FFF2-40B4-BE49-F238E27FC236}">
                <a16:creationId xmlns:a16="http://schemas.microsoft.com/office/drawing/2014/main" id="{94D7CA1F-ED40-416A-9FBF-00660C88C7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525" y="3822700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4" name="Picture 51">
            <a:extLst>
              <a:ext uri="{FF2B5EF4-FFF2-40B4-BE49-F238E27FC236}">
                <a16:creationId xmlns:a16="http://schemas.microsoft.com/office/drawing/2014/main" id="{62408732-7185-4C54-BE4A-7724B8B62D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846513"/>
            <a:ext cx="2333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5" name="Picture 52">
            <a:extLst>
              <a:ext uri="{FF2B5EF4-FFF2-40B4-BE49-F238E27FC236}">
                <a16:creationId xmlns:a16="http://schemas.microsoft.com/office/drawing/2014/main" id="{23542A61-058C-432C-BE58-5CFFA4ED80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348773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6" name="Picture 53">
            <a:extLst>
              <a:ext uri="{FF2B5EF4-FFF2-40B4-BE49-F238E27FC236}">
                <a16:creationId xmlns:a16="http://schemas.microsoft.com/office/drawing/2014/main" id="{79DEC762-7684-4A79-8DD0-1D9E0C9EC0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63" y="3846513"/>
            <a:ext cx="233362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7" name="Picture 54">
            <a:extLst>
              <a:ext uri="{FF2B5EF4-FFF2-40B4-BE49-F238E27FC236}">
                <a16:creationId xmlns:a16="http://schemas.microsoft.com/office/drawing/2014/main" id="{98E61423-4258-47C4-96CD-F95F8F16EE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175" y="3822700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8" name="Picture 55">
            <a:extLst>
              <a:ext uri="{FF2B5EF4-FFF2-40B4-BE49-F238E27FC236}">
                <a16:creationId xmlns:a16="http://schemas.microsoft.com/office/drawing/2014/main" id="{EA844603-E356-4369-AC84-9DABEE212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4514850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59" name="Picture 56">
            <a:extLst>
              <a:ext uri="{FF2B5EF4-FFF2-40B4-BE49-F238E27FC236}">
                <a16:creationId xmlns:a16="http://schemas.microsoft.com/office/drawing/2014/main" id="{9362436E-38A9-453B-911C-22629A124C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4489450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0" name="Picture 57">
            <a:extLst>
              <a:ext uri="{FF2B5EF4-FFF2-40B4-BE49-F238E27FC236}">
                <a16:creationId xmlns:a16="http://schemas.microsoft.com/office/drawing/2014/main" id="{30AC16D4-D00C-4F27-A99A-22329E7FB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8" y="52054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1" name="Picture 58">
            <a:extLst>
              <a:ext uri="{FF2B5EF4-FFF2-40B4-BE49-F238E27FC236}">
                <a16:creationId xmlns:a16="http://schemas.microsoft.com/office/drawing/2014/main" id="{D6E6BD2A-ACAA-4EE5-AA23-D7D86FDA4E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5180013"/>
            <a:ext cx="407988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2" name="Picture 59">
            <a:extLst>
              <a:ext uri="{FF2B5EF4-FFF2-40B4-BE49-F238E27FC236}">
                <a16:creationId xmlns:a16="http://schemas.microsoft.com/office/drawing/2014/main" id="{13ADFCBB-434C-423F-919B-21FE4A966E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52054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3" name="Picture 60">
            <a:extLst>
              <a:ext uri="{FF2B5EF4-FFF2-40B4-BE49-F238E27FC236}">
                <a16:creationId xmlns:a16="http://schemas.microsoft.com/office/drawing/2014/main" id="{7FC86A12-BB6F-44D3-9260-62587586C0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58769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4" name="Picture 61">
            <a:extLst>
              <a:ext uri="{FF2B5EF4-FFF2-40B4-BE49-F238E27FC236}">
                <a16:creationId xmlns:a16="http://schemas.microsoft.com/office/drawing/2014/main" id="{2A51FFC2-9BE7-4622-9A98-355A63A5D1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5853113"/>
            <a:ext cx="407988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5" name="Picture 62">
            <a:extLst>
              <a:ext uri="{FF2B5EF4-FFF2-40B4-BE49-F238E27FC236}">
                <a16:creationId xmlns:a16="http://schemas.microsoft.com/office/drawing/2014/main" id="{4FB96945-1A16-421D-9C55-F8D0E011A2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5340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6" name="Picture 63">
            <a:extLst>
              <a:ext uri="{FF2B5EF4-FFF2-40B4-BE49-F238E27FC236}">
                <a16:creationId xmlns:a16="http://schemas.microsoft.com/office/drawing/2014/main" id="{8D02EB74-C06A-4BD0-9C9A-AFD6B14BA0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88" y="5508625"/>
            <a:ext cx="407987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7" name="Picture 64">
            <a:extLst>
              <a:ext uri="{FF2B5EF4-FFF2-40B4-BE49-F238E27FC236}">
                <a16:creationId xmlns:a16="http://schemas.microsoft.com/office/drawing/2014/main" id="{D58F1B12-26A7-4CCE-82DB-46791DC8F6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63" y="5205413"/>
            <a:ext cx="2317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8" name="Picture 65">
            <a:extLst>
              <a:ext uri="{FF2B5EF4-FFF2-40B4-BE49-F238E27FC236}">
                <a16:creationId xmlns:a16="http://schemas.microsoft.com/office/drawing/2014/main" id="{7C8C7896-DF1F-4A37-B412-C93FB927D9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963" y="58769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69" name="Picture 66">
            <a:extLst>
              <a:ext uri="{FF2B5EF4-FFF2-40B4-BE49-F238E27FC236}">
                <a16:creationId xmlns:a16="http://schemas.microsoft.com/office/drawing/2014/main" id="{B26BF939-FFE0-468F-BB4E-FAA548E9B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5876925"/>
            <a:ext cx="231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70" name="Picture 67">
            <a:extLst>
              <a:ext uri="{FF2B5EF4-FFF2-40B4-BE49-F238E27FC236}">
                <a16:creationId xmlns:a16="http://schemas.microsoft.com/office/drawing/2014/main" id="{10CD1AF2-4F2C-4CF0-8E5B-F88BC4A7E6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5180013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71" name="Picture 68">
            <a:extLst>
              <a:ext uri="{FF2B5EF4-FFF2-40B4-BE49-F238E27FC236}">
                <a16:creationId xmlns:a16="http://schemas.microsoft.com/office/drawing/2014/main" id="{AD29051C-E9C3-48F1-869B-917C799014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4503738"/>
            <a:ext cx="406400" cy="28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72" name="Picture 69">
            <a:extLst>
              <a:ext uri="{FF2B5EF4-FFF2-40B4-BE49-F238E27FC236}">
                <a16:creationId xmlns:a16="http://schemas.microsoft.com/office/drawing/2014/main" id="{5F343310-6ABD-48C7-AE6F-63C773916C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4179888"/>
            <a:ext cx="2333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873" name="Picture 11">
            <a:extLst>
              <a:ext uri="{FF2B5EF4-FFF2-40B4-BE49-F238E27FC236}">
                <a16:creationId xmlns:a16="http://schemas.microsoft.com/office/drawing/2014/main" id="{7F144856-6B6E-417D-9889-62755CD518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3502025"/>
            <a:ext cx="379413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9E725E0A-9947-43FE-BCE3-BEDF78B8C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8960" y="3275120"/>
            <a:ext cx="2252165" cy="12534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Task 3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27B2FF7-D854-426B-874C-37D813E1B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8960" y="4752182"/>
            <a:ext cx="2252165" cy="12534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Flowchart Extension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5333FD-289D-49AD-A380-1B531AD0F059}"/>
              </a:ext>
            </a:extLst>
          </p:cNvPr>
          <p:cNvSpPr/>
          <p:nvPr/>
        </p:nvSpPr>
        <p:spPr>
          <a:xfrm>
            <a:off x="684213" y="549275"/>
            <a:ext cx="7775575" cy="771525"/>
          </a:xfrm>
          <a:prstGeom prst="rect">
            <a:avLst/>
          </a:prstGeom>
        </p:spPr>
        <p:txBody>
          <a:bodyPr lIns="0" tIns="108000" rIns="0" bIns="108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4095A3"/>
                </a:solidFill>
                <a:latin typeface="+mj-lt"/>
              </a:rPr>
              <a:t>Nailing It Down</a:t>
            </a:r>
            <a:endParaRPr lang="en-GB" sz="3600" dirty="0">
              <a:solidFill>
                <a:srgbClr val="4095A3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2771" name="TextBox 2">
            <a:extLst>
              <a:ext uri="{FF2B5EF4-FFF2-40B4-BE49-F238E27FC236}">
                <a16:creationId xmlns:a16="http://schemas.microsoft.com/office/drawing/2014/main" id="{A9C2D9AB-F868-438B-BECC-3B8481576E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1522413"/>
            <a:ext cx="5888037" cy="392112"/>
          </a:xfrm>
          <a:prstGeom prst="rect">
            <a:avLst/>
          </a:prstGeom>
          <a:solidFill>
            <a:schemeClr val="bg1"/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We have learned a lot today about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algorithms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 and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flowcharts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3DA312-0539-4758-ADB4-618E614C3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068513"/>
            <a:ext cx="5888037" cy="6381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Next lesson we’ll learn how to create flowcharts that are shorter but also more complex and useful.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2BE3B4-AECE-487D-AB88-B69384ECD6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883025"/>
            <a:ext cx="41344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r>
              <a:rPr lang="en-GB" altLang="en-US" dirty="0">
                <a:solidFill>
                  <a:schemeClr val="tx1">
                    <a:lumMod val="90000"/>
                    <a:lumOff val="10000"/>
                  </a:schemeClr>
                </a:solidFill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https://turtleacademy.com/playground</a:t>
            </a:r>
            <a:endParaRPr lang="en-GB" altLang="en-US" dirty="0">
              <a:solidFill>
                <a:schemeClr val="tx1">
                  <a:lumMod val="90000"/>
                  <a:lumOff val="1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686152-1D45-4221-87E6-59B9E27DF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391025"/>
            <a:ext cx="5888037" cy="39211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>
            <a:solidFill>
              <a:srgbClr val="4095A3"/>
            </a:solidFill>
            <a:miter lim="800000"/>
            <a:headEnd/>
            <a:tailEnd/>
          </a:ln>
        </p:spPr>
        <p:txBody>
          <a:bodyPr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defRPr/>
            </a:pPr>
            <a:r>
              <a:rPr lang="en-GB" sz="1600" dirty="0">
                <a:solidFill>
                  <a:prstClr val="black"/>
                </a:solidFill>
                <a:cs typeface="Arial" panose="020B0604020202020204" pitchFamily="34" charset="0"/>
              </a:rPr>
              <a:t>The instructions that you can use include: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71B977-1147-412A-AA31-7F83E6688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802188"/>
            <a:ext cx="7775575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forward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 &lt;any number&gt;		e.g. 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forward 100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will move 100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FDFBD7-55F6-41C3-9968-77B634627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194300"/>
            <a:ext cx="77755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right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 &lt;any angle&gt;		e.g. 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right 90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will turn 90 degrees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9D0954-82ED-41CD-AF6B-851901F00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584825"/>
            <a:ext cx="7775575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00" tIns="72000" rIns="144000" bIns="7200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Left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 &lt;any angle&gt;		              e.g.  </a:t>
            </a:r>
            <a:r>
              <a:rPr lang="en-GB" altLang="en-US" sz="1600" b="1">
                <a:solidFill>
                  <a:srgbClr val="000000"/>
                </a:solidFill>
                <a:cs typeface="Arial" panose="020B0604020202020204" pitchFamily="34" charset="0"/>
              </a:rPr>
              <a:t>left 90 </a:t>
            </a:r>
            <a:r>
              <a:rPr lang="en-GB" altLang="en-US" sz="1600">
                <a:solidFill>
                  <a:srgbClr val="000000"/>
                </a:solidFill>
                <a:cs typeface="Arial" panose="020B0604020202020204" pitchFamily="34" charset="0"/>
              </a:rPr>
              <a:t>will turn 90 degrees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0DEB04D-6B04-4C75-800B-9887ACA924FD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378075"/>
            <a:ext cx="8129587" cy="2058988"/>
            <a:chOff x="684213" y="2378467"/>
            <a:chExt cx="8130033" cy="2058596"/>
          </a:xfrm>
        </p:grpSpPr>
        <p:sp>
          <p:nvSpPr>
            <p:cNvPr id="32780" name="TextBox 4">
              <a:extLst>
                <a:ext uri="{FF2B5EF4-FFF2-40B4-BE49-F238E27FC236}">
                  <a16:creationId xmlns:a16="http://schemas.microsoft.com/office/drawing/2014/main" id="{B9936E92-CDA2-45F3-B73B-91C77159EE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214" y="3106586"/>
              <a:ext cx="5888036" cy="637849"/>
            </a:xfrm>
            <a:prstGeom prst="rect">
              <a:avLst/>
            </a:prstGeom>
            <a:solidFill>
              <a:srgbClr val="4095A3"/>
            </a:solidFill>
            <a:ln w="25400">
              <a:solidFill>
                <a:srgbClr val="4095A3"/>
              </a:solidFill>
              <a:miter lim="800000"/>
              <a:headEnd/>
              <a:tailEnd/>
            </a:ln>
          </p:spPr>
          <p:txBody>
            <a:bodyPr lIns="144000" tIns="72000" rIns="144000" bIns="720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r>
                <a:rPr lang="en-GB" altLang="en-US" sz="1600">
                  <a:solidFill>
                    <a:schemeClr val="bg1"/>
                  </a:solidFill>
                  <a:cs typeface="Arial" panose="020B0604020202020204" pitchFamily="34" charset="0"/>
                </a:rPr>
                <a:t>Use the following website to write instructions to control </a:t>
              </a:r>
              <a:br>
                <a:rPr lang="en-GB" altLang="en-US" sz="1600">
                  <a:solidFill>
                    <a:schemeClr val="bg1"/>
                  </a:solidFill>
                  <a:cs typeface="Arial" panose="020B0604020202020204" pitchFamily="34" charset="0"/>
                </a:rPr>
              </a:br>
              <a:r>
                <a:rPr lang="en-GB" altLang="en-US" sz="1600">
                  <a:solidFill>
                    <a:schemeClr val="bg1"/>
                  </a:solidFill>
                  <a:cs typeface="Arial" panose="020B0604020202020204" pitchFamily="34" charset="0"/>
                </a:rPr>
                <a:t>a turtle:</a:t>
              </a: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BA8098D-AFDB-4CF6-B88B-A484DD8EC3AC}"/>
                </a:ext>
              </a:extLst>
            </p:cNvPr>
            <p:cNvCxnSpPr>
              <a:cxnSpLocks/>
            </p:cNvCxnSpPr>
            <p:nvPr/>
          </p:nvCxnSpPr>
          <p:spPr>
            <a:xfrm>
              <a:off x="684213" y="2899068"/>
              <a:ext cx="7059999" cy="0"/>
            </a:xfrm>
            <a:prstGeom prst="line">
              <a:avLst/>
            </a:prstGeom>
            <a:ln w="25400">
              <a:solidFill>
                <a:srgbClr val="4095A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782" name="Picture 14">
              <a:extLst>
                <a:ext uri="{FF2B5EF4-FFF2-40B4-BE49-F238E27FC236}">
                  <a16:creationId xmlns:a16="http://schemas.microsoft.com/office/drawing/2014/main" id="{243B046C-EB4A-4D88-8B3C-E8197435DD8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63309" y="2378467"/>
              <a:ext cx="2750937" cy="20585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winkl Light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 Light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 Light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 Light" pitchFamily="2" charset="0"/>
                </a:defRPr>
              </a:lvl9pPr>
            </a:lstStyle>
            <a:p>
              <a:endParaRPr lang="en-GB" altLang="en-US"/>
            </a:p>
          </p:txBody>
        </p:sp>
      </p:grpSp>
      <p:pic>
        <p:nvPicPr>
          <p:cNvPr id="32779" name="Picture 4">
            <a:extLst>
              <a:ext uri="{FF2B5EF4-FFF2-40B4-BE49-F238E27FC236}">
                <a16:creationId xmlns:a16="http://schemas.microsoft.com/office/drawing/2014/main" id="{B8B531D5-79EA-4D3D-A382-9BE71435AC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2360613"/>
            <a:ext cx="28384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C7AE490-E74D-4522-A784-C45CDF5078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6521" y="246229"/>
            <a:ext cx="2967782" cy="88407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144000" tIns="72000" rIns="14400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 Ligh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 Ligh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 Ligh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 Ligh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 Light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 Light" pitchFamily="2" charset="0"/>
              </a:defRPr>
            </a:lvl9pPr>
          </a:lstStyle>
          <a:p>
            <a:pPr algn="ctr">
              <a:defRPr/>
            </a:pPr>
            <a:r>
              <a:rPr lang="en-GB" sz="2400" b="1" dirty="0">
                <a:solidFill>
                  <a:prstClr val="black"/>
                </a:solidFill>
                <a:cs typeface="Arial" panose="020B0604020202020204" pitchFamily="34" charset="0"/>
              </a:rPr>
              <a:t>Now do Nailing it down Extension 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 animBg="1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econdary PowerPoint Template.pptx" id="{AA06886A-E70E-4CD5-85AE-055484B775EC}" vid="{54231935-3E81-4B6A-8E79-3920B0547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0A9D35DFDF884B82A4544ED45C08FD" ma:contentTypeVersion="0" ma:contentTypeDescription="Create a new document." ma:contentTypeScope="" ma:versionID="c8f3942145f7364ed0b9e0f3a7a2f41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d413257cd9829394d17656a545d5fa4e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5D4ADDA-420C-4700-8CCF-05F921B53C84}"/>
</file>

<file path=customXml/itemProps2.xml><?xml version="1.0" encoding="utf-8"?>
<ds:datastoreItem xmlns:ds="http://schemas.openxmlformats.org/officeDocument/2006/customXml" ds:itemID="{B3A27EFD-E75C-49C6-8BE7-98F09CDAC8E1}"/>
</file>

<file path=customXml/itemProps3.xml><?xml version="1.0" encoding="utf-8"?>
<ds:datastoreItem xmlns:ds="http://schemas.openxmlformats.org/officeDocument/2006/customXml" ds:itemID="{E773D959-CC80-405B-B8D0-0B13A7DCD3B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2284</TotalTime>
  <Words>1172</Words>
  <Application>Microsoft Office PowerPoint</Application>
  <PresentationFormat>On-screen Show (4:3)</PresentationFormat>
  <Paragraphs>197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</vt:lpstr>
      <vt:lpstr>Twinkl Light</vt:lpstr>
      <vt:lpstr>Sassoon Infant Rg</vt:lpstr>
      <vt:lpstr>Clear Sans</vt:lpstr>
      <vt:lpstr>Twinkl SemiBold</vt:lpstr>
      <vt:lpstr>Arial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Pick</dc:creator>
  <cp:lastModifiedBy>Nik Boyd</cp:lastModifiedBy>
  <cp:revision>199</cp:revision>
  <dcterms:created xsi:type="dcterms:W3CDTF">2017-07-14T10:56:22Z</dcterms:created>
  <dcterms:modified xsi:type="dcterms:W3CDTF">2021-01-12T11:26:36Z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0x010100B30A9D35DFDF884B82A4544ED45C08FD</vt:lpwstr>
  </property>
</Properties>
</file>