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68" r:id="rId4"/>
    <p:sldId id="259" r:id="rId5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31" d="100"/>
          <a:sy n="31" d="100"/>
        </p:scale>
        <p:origin x="22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75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400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765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433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341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762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439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801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623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865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849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23CE7-5FBA-4B36-A5A8-C116045D9A3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011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84899C-1826-497D-AF60-BCFA7248CA10}"/>
              </a:ext>
            </a:extLst>
          </p:cNvPr>
          <p:cNvSpPr txBox="1"/>
          <p:nvPr/>
        </p:nvSpPr>
        <p:spPr>
          <a:xfrm>
            <a:off x="1765737" y="1979098"/>
            <a:ext cx="8923283" cy="13018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Comic Sans MS" panose="030F0702030302020204" pitchFamily="66" charset="0"/>
              </a:rPr>
              <a:t>English Skills</a:t>
            </a: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r>
              <a:rPr lang="en-GB" sz="6600" dirty="0">
                <a:latin typeface="Comic Sans MS" panose="030F0702030302020204" pitchFamily="66" charset="0"/>
              </a:rPr>
              <a:t>Home Learning Booklet</a:t>
            </a: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latin typeface="Comic Sans MS" panose="030F0702030302020204" pitchFamily="66" charset="0"/>
              </a:rPr>
              <a:t>Name: ___________</a:t>
            </a:r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6" name="Picture 4" descr="Five ways to teach SPaG effectively with Doddle – Doddle">
            <a:extLst>
              <a:ext uri="{FF2B5EF4-FFF2-40B4-BE49-F238E27FC236}">
                <a16:creationId xmlns:a16="http://schemas.microsoft.com/office/drawing/2014/main" id="{D62E7D8C-CE45-4783-8DEC-9C35597580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358" y="6685172"/>
            <a:ext cx="7266263" cy="4305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3623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96D7D47-0E84-43F9-91CF-6B8F2C782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069" y="595964"/>
            <a:ext cx="10329862" cy="838734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EF2184A-F69B-4130-A1C0-58DFB48EE6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069" y="9396654"/>
            <a:ext cx="10329862" cy="6295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778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50FA1D9-AEBD-4D20-80E3-2C79DCC5E1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073" y="608871"/>
            <a:ext cx="10852916" cy="96975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4CE3948-AE68-4032-A600-4263BEE9BD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275" y="10442321"/>
            <a:ext cx="10846183" cy="505138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E76F946-375C-43D2-B252-960A8E48A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896" y="12520339"/>
            <a:ext cx="10131152" cy="839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187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964372-F462-4C4C-B368-D037DE0ECB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172" y="937609"/>
            <a:ext cx="10825655" cy="6819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25F6A8E-B4E7-44C1-A340-9684EC119E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172" y="1619540"/>
            <a:ext cx="10384221" cy="87916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C8EC7F8-CEB5-4E6A-A07E-690B0A8F5A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172" y="10634752"/>
            <a:ext cx="10384221" cy="4907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250</TotalTime>
  <Words>8</Words>
  <Application>Microsoft Office PowerPoint</Application>
  <PresentationFormat>Custom</PresentationFormat>
  <Paragraphs>10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Felicity Russell</dc:creator>
  <cp:lastModifiedBy>Felicity Russell</cp:lastModifiedBy>
  <cp:revision>12</cp:revision>
  <dcterms:created xsi:type="dcterms:W3CDTF">2020-08-26T08:22:50Z</dcterms:created>
  <dcterms:modified xsi:type="dcterms:W3CDTF">2021-01-05T11:18:40Z</dcterms:modified>
</cp:coreProperties>
</file>