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5" r:id="rId10"/>
    <p:sldId id="266" r:id="rId11"/>
    <p:sldId id="263" r:id="rId12"/>
    <p:sldId id="267" r:id="rId1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8" d="100"/>
          <a:sy n="48" d="100"/>
        </p:scale>
        <p:origin x="23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92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724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4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52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928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09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40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899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746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5635B-9BEB-4999-9620-955D803507D0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7FC40-8787-406B-8226-5ED00B4E09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59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2wmxnb/revision/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hekidshouldseethis.com/" TargetMode="External"/><Relationship Id="rId4" Type="http://schemas.openxmlformats.org/officeDocument/2006/relationships/hyperlink" Target="https://mysteryscience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569" y="310932"/>
            <a:ext cx="5258245" cy="34864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6394" y="3797377"/>
            <a:ext cx="58548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Science work pack</a:t>
            </a:r>
          </a:p>
          <a:p>
            <a:pPr algn="ctr"/>
            <a:r>
              <a:rPr lang="en-GB" sz="4000" dirty="0" smtClean="0"/>
              <a:t>*week 3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96393" y="5104686"/>
            <a:ext cx="769466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Helpful websites to support with the work or for interest:</a:t>
            </a:r>
          </a:p>
          <a:p>
            <a:r>
              <a:rPr lang="en-GB" dirty="0">
                <a:hlinkClick r:id="rId3"/>
              </a:rPr>
              <a:t>https://www.bbc.co.uk/bitesize/guides/z2wmxnb/revision/1</a:t>
            </a:r>
            <a:endParaRPr lang="en-GB" dirty="0"/>
          </a:p>
          <a:p>
            <a:r>
              <a:rPr lang="en-GB" dirty="0">
                <a:hlinkClick r:id="rId4"/>
              </a:rPr>
              <a:t>https://mysteryscience.com</a:t>
            </a:r>
            <a:r>
              <a:rPr lang="en-GB" dirty="0" smtClean="0">
                <a:hlinkClick r:id="rId4"/>
              </a:rPr>
              <a:t>/</a:t>
            </a:r>
            <a:r>
              <a:rPr lang="en-GB" dirty="0"/>
              <a:t>        </a:t>
            </a:r>
            <a:r>
              <a:rPr lang="en-GB" dirty="0">
                <a:hlinkClick r:id="rId5"/>
              </a:rPr>
              <a:t>https://thekidshouldseethis.com</a:t>
            </a:r>
            <a:r>
              <a:rPr lang="en-GB" dirty="0" smtClean="0">
                <a:hlinkClick r:id="rId5"/>
              </a:rPr>
              <a:t>/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78517" y="598753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784795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858" y="-16597"/>
            <a:ext cx="5915025" cy="765109"/>
          </a:xfrm>
        </p:spPr>
        <p:txBody>
          <a:bodyPr/>
          <a:lstStyle/>
          <a:p>
            <a:r>
              <a:rPr lang="en-GB" dirty="0" smtClean="0"/>
              <a:t>States of matter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4960" y="5533390"/>
            <a:ext cx="2430739" cy="289916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When talking about State it means if something is solid, liquid or gas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6" t="22774" r="51013" b="8582"/>
          <a:stretch>
            <a:fillRect/>
          </a:stretch>
        </p:blipFill>
        <p:spPr bwMode="auto">
          <a:xfrm>
            <a:off x="0" y="1199997"/>
            <a:ext cx="3284855" cy="3834130"/>
          </a:xfrm>
          <a:prstGeom prst="rect">
            <a:avLst/>
          </a:prstGeom>
          <a:noFill/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63525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Solids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4" t="25742" r="50121" b="10561"/>
          <a:stretch>
            <a:fillRect/>
          </a:stretch>
        </p:blipFill>
        <p:spPr bwMode="auto">
          <a:xfrm>
            <a:off x="3284855" y="1157452"/>
            <a:ext cx="3837940" cy="3922395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544570" y="856462"/>
            <a:ext cx="925195" cy="297815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Liquid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5" t="21123" r="46381" b="8250"/>
          <a:stretch>
            <a:fillRect/>
          </a:stretch>
        </p:blipFill>
        <p:spPr bwMode="auto">
          <a:xfrm>
            <a:off x="0" y="5641340"/>
            <a:ext cx="4124960" cy="4264660"/>
          </a:xfrm>
          <a:prstGeom prst="rect">
            <a:avLst/>
          </a:prstGeom>
          <a:noFill/>
        </p:spPr>
      </p:pic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11455" y="5236210"/>
            <a:ext cx="924560" cy="297180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476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3144" y="0"/>
            <a:ext cx="6554856" cy="4127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u="sng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Solids, Liquids and Gases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b="1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Solids   quickly    liquids    randomly    gas     regular    sliding     vibrate</a:t>
            </a:r>
            <a:endParaRPr lang="en-GB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 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The particles in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 s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very close together and in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r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pattern. They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can  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v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about a fixed point. Particles in a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l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still close together but are arranged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r _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(not in a pattern). They can move by 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s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over each other. Particles in a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  g _ _ 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are far apart. They can move 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q _ _ _ _ _ _ </a:t>
            </a:r>
            <a:r>
              <a:rPr lang="en-US" sz="1600" kern="1400" dirty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in any direction</a:t>
            </a:r>
            <a:r>
              <a:rPr lang="en-US" sz="1600" kern="1400" dirty="0" smtClean="0">
                <a:latin typeface="Comic Sans MS" panose="030F0702030302020204" pitchFamily="66" charset="0"/>
                <a:ea typeface="Calibri" panose="020F0502020204030204" pitchFamily="34" charset="0"/>
                <a:cs typeface="Comic Sans MS" panose="030F0702030302020204" pitchFamily="66" charset="0"/>
              </a:rPr>
              <a:t>.</a:t>
            </a:r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US" sz="1600" kern="1400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hangingPunct="0">
              <a:lnSpc>
                <a:spcPct val="115000"/>
              </a:lnSpc>
            </a:pPr>
            <a:r>
              <a:rPr lang="en-US" sz="1600" dirty="0"/>
              <a:t>Draw diagrams to represent the particle in a solid, liquid and gas</a:t>
            </a:r>
            <a:endParaRPr lang="en-GB" sz="1600" dirty="0"/>
          </a:p>
          <a:p>
            <a:pPr hangingPunct="0">
              <a:lnSpc>
                <a:spcPct val="115000"/>
              </a:lnSpc>
              <a:spcAft>
                <a:spcPts val="0"/>
              </a:spcAft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679327"/>
              </p:ext>
            </p:extLst>
          </p:nvPr>
        </p:nvGraphicFramePr>
        <p:xfrm>
          <a:off x="680831" y="3840743"/>
          <a:ext cx="4572000" cy="14909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98903329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2895212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858296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02349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501290"/>
                  </a:ext>
                </a:extLst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8" r="12798" b="6270"/>
          <a:stretch>
            <a:fillRect/>
          </a:stretch>
        </p:blipFill>
        <p:spPr bwMode="auto">
          <a:xfrm>
            <a:off x="0" y="5331723"/>
            <a:ext cx="6828790" cy="484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5715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757" y="138299"/>
            <a:ext cx="5915025" cy="386995"/>
          </a:xfrm>
        </p:spPr>
        <p:txBody>
          <a:bodyPr>
            <a:noAutofit/>
          </a:bodyPr>
          <a:lstStyle/>
          <a:p>
            <a:r>
              <a:rPr lang="en-GB" sz="2400" dirty="0" smtClean="0"/>
              <a:t>Place numbers in the grid to match diagram, particle arrangement and properties</a:t>
            </a:r>
            <a:endParaRPr lang="en-GB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9909" t="29003" r="22966" b="18366"/>
          <a:stretch/>
        </p:blipFill>
        <p:spPr>
          <a:xfrm>
            <a:off x="991136" y="4994351"/>
            <a:ext cx="4294705" cy="46851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7604" t="25604" r="50647" b="7840"/>
          <a:stretch/>
        </p:blipFill>
        <p:spPr>
          <a:xfrm>
            <a:off x="1173219" y="645820"/>
            <a:ext cx="3830053" cy="451425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41070" y="5439649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355405" y="538975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35176" y="5468522"/>
            <a:ext cx="240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07614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355405" y="6727424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03196" y="6708128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07614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5405" y="9033435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151025" y="8994843"/>
            <a:ext cx="295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16907" y="4039737"/>
            <a:ext cx="559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7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591466" y="4035660"/>
            <a:ext cx="5595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57699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1683" y="87549"/>
            <a:ext cx="5915025" cy="603115"/>
          </a:xfrm>
        </p:spPr>
        <p:txBody>
          <a:bodyPr>
            <a:noAutofit/>
          </a:bodyPr>
          <a:lstStyle/>
          <a:p>
            <a:r>
              <a:rPr lang="en-GB" sz="2400" dirty="0" smtClean="0"/>
              <a:t>Use the words </a:t>
            </a:r>
            <a:r>
              <a:rPr lang="en-GB" sz="2400" dirty="0" smtClean="0">
                <a:solidFill>
                  <a:srgbClr val="FF0000"/>
                </a:solidFill>
              </a:rPr>
              <a:t>solid</a:t>
            </a:r>
            <a:r>
              <a:rPr lang="en-GB" sz="2400" dirty="0" smtClean="0"/>
              <a:t>, </a:t>
            </a:r>
            <a:r>
              <a:rPr lang="en-GB" sz="2400" dirty="0" smtClean="0">
                <a:solidFill>
                  <a:srgbClr val="FF0000"/>
                </a:solidFill>
              </a:rPr>
              <a:t>liquid</a:t>
            </a:r>
            <a:r>
              <a:rPr lang="en-GB" sz="2400" dirty="0" smtClean="0"/>
              <a:t> or </a:t>
            </a:r>
            <a:r>
              <a:rPr lang="en-GB" sz="2400" dirty="0" smtClean="0">
                <a:solidFill>
                  <a:srgbClr val="FF0000"/>
                </a:solidFill>
              </a:rPr>
              <a:t>gas</a:t>
            </a:r>
            <a:r>
              <a:rPr lang="en-GB" sz="2400" dirty="0" smtClean="0"/>
              <a:t> to complete the sentences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7686"/>
          <a:stretch/>
        </p:blipFill>
        <p:spPr>
          <a:xfrm rot="-60000">
            <a:off x="-140133" y="746156"/>
            <a:ext cx="6959888" cy="836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81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61" y="126215"/>
            <a:ext cx="5915025" cy="82013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Properties of solids, liquids and gases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673" t="50494" r="39735" b="22971"/>
          <a:stretch/>
        </p:blipFill>
        <p:spPr>
          <a:xfrm>
            <a:off x="128087" y="2005518"/>
            <a:ext cx="6192252" cy="19410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2225" t="50781" r="39165" b="22917"/>
          <a:stretch/>
        </p:blipFill>
        <p:spPr>
          <a:xfrm>
            <a:off x="128087" y="5130314"/>
            <a:ext cx="6324600" cy="1924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104" t="47396" r="38580" b="33073"/>
          <a:stretch/>
        </p:blipFill>
        <p:spPr>
          <a:xfrm>
            <a:off x="285750" y="8033629"/>
            <a:ext cx="6286500" cy="142875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85751" y="1538197"/>
            <a:ext cx="1390650" cy="402347"/>
          </a:xfrm>
        </p:spPr>
        <p:txBody>
          <a:bodyPr/>
          <a:lstStyle/>
          <a:p>
            <a:r>
              <a:rPr lang="en-GB" dirty="0" smtClean="0"/>
              <a:t>Solids</a:t>
            </a:r>
            <a:endParaRPr lang="en-GB" dirty="0"/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194261" y="7713302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Gases</a:t>
            </a:r>
            <a:endParaRPr lang="en-GB" dirty="0"/>
          </a:p>
        </p:txBody>
      </p:sp>
      <p:sp>
        <p:nvSpPr>
          <p:cNvPr id="9" name="Content Placeholder 6"/>
          <p:cNvSpPr txBox="1">
            <a:spLocks/>
          </p:cNvSpPr>
          <p:nvPr/>
        </p:nvSpPr>
        <p:spPr>
          <a:xfrm>
            <a:off x="285750" y="4706106"/>
            <a:ext cx="1390650" cy="4023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Liquids</a:t>
            </a: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66207" t="3695" r="2860" b="28060"/>
          <a:stretch/>
        </p:blipFill>
        <p:spPr>
          <a:xfrm>
            <a:off x="1584911" y="7027502"/>
            <a:ext cx="1390650" cy="1371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33581" t="3694" r="34640" b="30902"/>
          <a:stretch/>
        </p:blipFill>
        <p:spPr>
          <a:xfrm>
            <a:off x="1676400" y="3837732"/>
            <a:ext cx="1428750" cy="13144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/>
          <a:srcRect l="2648" t="5590" r="67691" b="29008"/>
          <a:stretch/>
        </p:blipFill>
        <p:spPr>
          <a:xfrm>
            <a:off x="1584911" y="897862"/>
            <a:ext cx="1162050" cy="114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86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30797" t="20449" r="31598" b="7621"/>
          <a:stretch/>
        </p:blipFill>
        <p:spPr>
          <a:xfrm>
            <a:off x="-98918" y="240632"/>
            <a:ext cx="7055836" cy="758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788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45851"/>
            <a:ext cx="5915025" cy="95735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Use the words below to fill the gaps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9075" y="901207"/>
            <a:ext cx="663892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changed       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dense        don’t         easily       fill          flow       liquids    solids        spread         squashed       tankers         volume          </a:t>
            </a:r>
            <a:r>
              <a:rPr lang="en-GB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volume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3191" t="20911" r="32719" b="8753"/>
          <a:stretch/>
        </p:blipFill>
        <p:spPr>
          <a:xfrm>
            <a:off x="641444" y="1678674"/>
            <a:ext cx="6216556" cy="721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139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8" y="284692"/>
            <a:ext cx="6386512" cy="809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57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611085"/>
          </a:xfrm>
        </p:spPr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865" t="20230" r="21981" b="20340"/>
          <a:stretch/>
        </p:blipFill>
        <p:spPr>
          <a:xfrm>
            <a:off x="222346" y="1138490"/>
            <a:ext cx="6413308" cy="410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372" t="41282" r="20501" b="12446"/>
          <a:stretch/>
        </p:blipFill>
        <p:spPr>
          <a:xfrm>
            <a:off x="0" y="5247253"/>
            <a:ext cx="6858000" cy="32962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37722" y="2425148"/>
            <a:ext cx="725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13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011018" y="3192871"/>
            <a:ext cx="725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6709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4140" t="22423" r="25556" b="20998"/>
          <a:stretch/>
        </p:blipFill>
        <p:spPr>
          <a:xfrm>
            <a:off x="0" y="372675"/>
            <a:ext cx="6545179" cy="41388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" y="4706446"/>
            <a:ext cx="6073691" cy="52157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00828" y="5327374"/>
            <a:ext cx="407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X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776068" y="5208105"/>
            <a:ext cx="2361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Metals can be liquid but most metals are only liquid at high temperatures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9546468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03307"/>
              </p:ext>
            </p:extLst>
          </p:nvPr>
        </p:nvGraphicFramePr>
        <p:xfrm>
          <a:off x="99392" y="109331"/>
          <a:ext cx="6152322" cy="4048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2757">
                  <a:extLst>
                    <a:ext uri="{9D8B030D-6E8A-4147-A177-3AD203B41FA5}">
                      <a16:colId xmlns:a16="http://schemas.microsoft.com/office/drawing/2014/main" val="3004253688"/>
                    </a:ext>
                  </a:extLst>
                </a:gridCol>
                <a:gridCol w="4969565">
                  <a:extLst>
                    <a:ext uri="{9D8B030D-6E8A-4147-A177-3AD203B41FA5}">
                      <a16:colId xmlns:a16="http://schemas.microsoft.com/office/drawing/2014/main" val="398317928"/>
                    </a:ext>
                  </a:extLst>
                </a:gridCol>
              </a:tblGrid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Keyword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Definition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3367952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State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refers to if something is a solid liquid or 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109556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Solid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 are closely packed together. They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cannot be compressed and particles cannot move but can vibrate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175440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Liquid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 the particles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are quite close together but are able to move over each other. The particles cannot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553478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Gas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state of matter where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the particles are not touching, the particles move around the space freely and can be 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2647255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Particle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small piece of something that makes up matter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178807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Compressed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The actions of squashing something into a smaller space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180099"/>
                  </a:ext>
                </a:extLst>
              </a:tr>
              <a:tr h="406262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Density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 measure of mass per unit of volume. If something is dense the particles are close together and heavy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30108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399"/>
          <a:stretch/>
        </p:blipFill>
        <p:spPr>
          <a:xfrm>
            <a:off x="2186609" y="4228897"/>
            <a:ext cx="4338553" cy="56771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8357" y="4750904"/>
            <a:ext cx="2067339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Find the words and look up the definitions of the words you don’t know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6382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502</Words>
  <Application>Microsoft Office PowerPoint</Application>
  <PresentationFormat>A4 Paper (210x297 mm)</PresentationFormat>
  <Paragraphs>75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States of matter</vt:lpstr>
      <vt:lpstr>PowerPoint Presentation</vt:lpstr>
      <vt:lpstr>Place numbers in the grid to match diagram, particle arrangement and properties</vt:lpstr>
      <vt:lpstr>Use the words solid, liquid or gas to complete the sentences</vt:lpstr>
      <vt:lpstr>Properties of solids, liquids and gases</vt:lpstr>
      <vt:lpstr>PowerPoint Presentation</vt:lpstr>
      <vt:lpstr>Use the words below to fill the gaps</vt:lpstr>
      <vt:lpstr>PowerPoint Presentation</vt:lpstr>
      <vt:lpstr>Summary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Grant</dc:creator>
  <cp:lastModifiedBy>Hannah Grant</cp:lastModifiedBy>
  <cp:revision>16</cp:revision>
  <dcterms:created xsi:type="dcterms:W3CDTF">2020-03-25T07:28:48Z</dcterms:created>
  <dcterms:modified xsi:type="dcterms:W3CDTF">2020-04-01T10:34:39Z</dcterms:modified>
</cp:coreProperties>
</file>