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90" r:id="rId3"/>
    <p:sldId id="291" r:id="rId4"/>
    <p:sldId id="293" r:id="rId5"/>
    <p:sldId id="294" r:id="rId6"/>
    <p:sldId id="292" r:id="rId7"/>
    <p:sldId id="295" r:id="rId8"/>
    <p:sldId id="296" r:id="rId9"/>
    <p:sldId id="297" r:id="rId10"/>
    <p:sldId id="289" r:id="rId11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5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ncebob.com/category/experiments/" TargetMode="External"/><Relationship Id="rId2" Type="http://schemas.openxmlformats.org/officeDocument/2006/relationships/hyperlink" Target="https://www.bbc.co.uk/bitesize/guides/zq7thyc/revision/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9163" y="3207829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week </a:t>
            </a:r>
            <a:r>
              <a:rPr lang="en-GB" sz="4000" dirty="0"/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5805" y="4531268"/>
            <a:ext cx="65616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www.bbc.co.uk/bitesize/guides/zq7thyc/revision/1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://sciencebob.com/category/experiments/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https</a:t>
            </a:r>
            <a:r>
              <a:rPr lang="en-GB" dirty="0">
                <a:hlinkClick r:id="rId4"/>
              </a:rPr>
              <a:t>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723" y="200624"/>
            <a:ext cx="2587770" cy="316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236459"/>
            <a:ext cx="5915025" cy="802631"/>
          </a:xfrm>
        </p:spPr>
        <p:txBody>
          <a:bodyPr/>
          <a:lstStyle/>
          <a:p>
            <a:r>
              <a:rPr lang="en-GB" dirty="0" smtClean="0"/>
              <a:t>Luminous or non-luminous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82" y="1244632"/>
            <a:ext cx="6137129" cy="6285266"/>
          </a:xfrm>
        </p:spPr>
        <p:txBody>
          <a:bodyPr/>
          <a:lstStyle/>
          <a:p>
            <a:r>
              <a:rPr lang="en-GB" dirty="0" smtClean="0"/>
              <a:t>If something is </a:t>
            </a:r>
            <a:r>
              <a:rPr lang="en-GB" b="1" dirty="0" smtClean="0"/>
              <a:t>luminous</a:t>
            </a:r>
            <a:r>
              <a:rPr lang="en-GB" dirty="0" smtClean="0"/>
              <a:t> it gives out light. It is a light source. An example would be a lamp, this gives out light</a:t>
            </a:r>
          </a:p>
          <a:p>
            <a:endParaRPr lang="en-GB" dirty="0"/>
          </a:p>
          <a:p>
            <a:r>
              <a:rPr lang="en-GB" dirty="0" smtClean="0"/>
              <a:t>If something is </a:t>
            </a:r>
            <a:r>
              <a:rPr lang="en-GB" b="1" dirty="0" smtClean="0"/>
              <a:t>non-luminous</a:t>
            </a:r>
            <a:r>
              <a:rPr lang="en-GB" dirty="0" smtClean="0"/>
              <a:t>, it is not a light source, it is using light from something else. 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FF0000"/>
                </a:solidFill>
              </a:rPr>
              <a:t>Decide if the </a:t>
            </a:r>
            <a:r>
              <a:rPr lang="en-GB" b="1" dirty="0">
                <a:solidFill>
                  <a:srgbClr val="FF0000"/>
                </a:solidFill>
              </a:rPr>
              <a:t>p</a:t>
            </a:r>
            <a:r>
              <a:rPr lang="en-GB" b="1" dirty="0" smtClean="0">
                <a:solidFill>
                  <a:srgbClr val="FF0000"/>
                </a:solidFill>
              </a:rPr>
              <a:t>ictures below are luminous or non-luminous, I have started you off…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42" t="17460" r="15332" b="9126"/>
          <a:stretch/>
        </p:blipFill>
        <p:spPr bwMode="auto">
          <a:xfrm>
            <a:off x="1" y="4592782"/>
            <a:ext cx="6797952" cy="5164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9382" y="6068291"/>
            <a:ext cx="116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luminous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13164" y="6068291"/>
            <a:ext cx="1641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Non-luminous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014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325" y="166255"/>
            <a:ext cx="6490420" cy="174531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 smtClean="0">
                <a:solidFill>
                  <a:srgbClr val="FF0000"/>
                </a:solidFill>
              </a:rPr>
              <a:t>Light travels in straight lines</a:t>
            </a:r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GB" sz="2000" b="1" dirty="0" smtClean="0"/>
              <a:t>Light source </a:t>
            </a:r>
            <a:r>
              <a:rPr lang="en-GB" sz="2000" dirty="0" smtClean="0"/>
              <a:t>is what is making the light</a:t>
            </a:r>
            <a:br>
              <a:rPr lang="en-GB" sz="2000" dirty="0" smtClean="0"/>
            </a:br>
            <a:r>
              <a:rPr lang="en-GB" sz="2000" b="1" dirty="0" smtClean="0"/>
              <a:t>Medium</a:t>
            </a:r>
            <a:r>
              <a:rPr lang="en-GB" sz="2000" dirty="0" smtClean="0"/>
              <a:t> is what the light is travelling through</a:t>
            </a:r>
            <a:br>
              <a:rPr lang="en-GB" sz="2000" dirty="0" smtClean="0"/>
            </a:br>
            <a:r>
              <a:rPr lang="en-GB" sz="2000" b="1" dirty="0" smtClean="0"/>
              <a:t>Detector</a:t>
            </a:r>
            <a:r>
              <a:rPr lang="en-GB" sz="2000" dirty="0" smtClean="0"/>
              <a:t> is what is where the light is received</a:t>
            </a:r>
            <a:endParaRPr lang="en-GB" sz="2000" dirty="0"/>
          </a:p>
        </p:txBody>
      </p:sp>
      <p:sp>
        <p:nvSpPr>
          <p:cNvPr id="4" name="Line 7"/>
          <p:cNvSpPr>
            <a:spLocks noChangeShapeType="1"/>
          </p:cNvSpPr>
          <p:nvPr/>
        </p:nvSpPr>
        <p:spPr bwMode="auto">
          <a:xfrm flipH="1">
            <a:off x="3563742" y="2638077"/>
            <a:ext cx="883104" cy="121098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 flipH="1" flipV="1">
            <a:off x="1270764" y="3282068"/>
            <a:ext cx="1168545" cy="713646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6" name="Picture 5" descr="http://api.ning.com/files/WNWOMaWEK6liCACXtpjlh4RF5lxzGt9xvLP3fYFEhHHFf-Viyb1DUY*9kqobo1NZuNcER1yxi5nY5FHApZvX47TPs81kejlr/Lightbulb7605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846" y="1860300"/>
            <a:ext cx="1124433" cy="1273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http://schitzpopinov.com/wp-content/uploads/2010/06/Green_Eyes_by_catsastrof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45" y="2145612"/>
            <a:ext cx="1314161" cy="984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ttp://images.lasoomedia1.com.au/imageicon/dbd/prod/j00517206/c_001/page_001/dbd_prod_j00517206_c_001_page_001_i978184724494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79" y="3537795"/>
            <a:ext cx="1223963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446846" y="3282068"/>
            <a:ext cx="1124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Light source= light bulb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26231" y="3610980"/>
            <a:ext cx="1124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Medium =air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746415" y="2000987"/>
            <a:ext cx="1124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Light detector= eye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13992" t="46875" r="15056" b="9754"/>
          <a:stretch/>
        </p:blipFill>
        <p:spPr>
          <a:xfrm>
            <a:off x="-62345" y="6733309"/>
            <a:ext cx="6920345" cy="31726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86145" y="5329244"/>
            <a:ext cx="5915025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Draw arrows to show the direction the light is travelling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Add labels to show the light detector, medium and detector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46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196" y="1760391"/>
            <a:ext cx="5915025" cy="6285266"/>
          </a:xfrm>
        </p:spPr>
        <p:txBody>
          <a:bodyPr/>
          <a:lstStyle/>
          <a:p>
            <a:r>
              <a:rPr lang="en-GB" dirty="0" smtClean="0"/>
              <a:t> light is needed to take a picture</a:t>
            </a:r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47196" y="195163"/>
            <a:ext cx="6163608" cy="12618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GB" sz="4400" dirty="0" smtClean="0"/>
              <a:t>Name some uses </a:t>
            </a:r>
            <a:r>
              <a:rPr lang="en-GB" sz="4400" dirty="0"/>
              <a:t>of </a:t>
            </a:r>
            <a:r>
              <a:rPr lang="en-GB" sz="4400" dirty="0" smtClean="0"/>
              <a:t>light</a:t>
            </a:r>
          </a:p>
          <a:p>
            <a:pPr>
              <a:defRPr/>
            </a:pPr>
            <a:r>
              <a:rPr lang="en-GB" sz="3200" dirty="0" smtClean="0"/>
              <a:t>(the pictures may help with this)</a:t>
            </a:r>
            <a:endParaRPr lang="en-GB" sz="3200" dirty="0"/>
          </a:p>
        </p:txBody>
      </p:sp>
      <p:pic>
        <p:nvPicPr>
          <p:cNvPr id="5" name="Picture 2" descr="http://www.interestingscience.net/wp-content/uploads/2011/04/laser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579" y="3954258"/>
            <a:ext cx="1352777" cy="101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://www.bbc.co.uk/radio1/news/entertainment/galleries/media/getty_muse420x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987" y="1589831"/>
            <a:ext cx="1280013" cy="91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http://www.digitalsmicroscope.com/wp-content/uploads/2011/09/Slr-Camera-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722" y="3983504"/>
            <a:ext cx="1298735" cy="135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http://northessexastro.files.wordpress.com/2011/06/telescope-sam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0" y="4235372"/>
            <a:ext cx="1142810" cy="85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http://www.deviantart.com/download/22985143/The_World_in_my_Eyes_by_Burning_Liqui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356" y="2637014"/>
            <a:ext cx="1655076" cy="124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l="21303" t="22851" r="22475" b="6315"/>
          <a:stretch/>
        </p:blipFill>
        <p:spPr>
          <a:xfrm>
            <a:off x="318517" y="5282555"/>
            <a:ext cx="6192287" cy="43862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0127" y="7085602"/>
            <a:ext cx="723189" cy="7801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3403" y="8726905"/>
            <a:ext cx="579913" cy="71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970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555" t="26610" r="28439" b="10606"/>
          <a:stretch/>
        </p:blipFill>
        <p:spPr>
          <a:xfrm>
            <a:off x="218209" y="5779647"/>
            <a:ext cx="6506309" cy="3532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076" t="26894" r="24924" b="23674"/>
          <a:stretch/>
        </p:blipFill>
        <p:spPr>
          <a:xfrm>
            <a:off x="218209" y="0"/>
            <a:ext cx="6421581" cy="2586471"/>
          </a:xfrm>
          <a:prstGeom prst="rect">
            <a:avLst/>
          </a:prstGeom>
        </p:spPr>
      </p:pic>
      <p:graphicFrame>
        <p:nvGraphicFramePr>
          <p:cNvPr id="10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1482225"/>
              </p:ext>
            </p:extLst>
          </p:nvPr>
        </p:nvGraphicFramePr>
        <p:xfrm>
          <a:off x="218209" y="2972604"/>
          <a:ext cx="5211110" cy="2665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963">
                  <a:extLst>
                    <a:ext uri="{9D8B030D-6E8A-4147-A177-3AD203B41FA5}">
                      <a16:colId xmlns:a16="http://schemas.microsoft.com/office/drawing/2014/main" val="2696736908"/>
                    </a:ext>
                  </a:extLst>
                </a:gridCol>
                <a:gridCol w="3866147">
                  <a:extLst>
                    <a:ext uri="{9D8B030D-6E8A-4147-A177-3AD203B41FA5}">
                      <a16:colId xmlns:a16="http://schemas.microsoft.com/office/drawing/2014/main" val="3761613200"/>
                    </a:ext>
                  </a:extLst>
                </a:gridCol>
              </a:tblGrid>
              <a:tr h="824582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Transparent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Something that you can see through </a:t>
                      </a:r>
                      <a:r>
                        <a:rPr lang="en-GB" sz="1600" b="1" dirty="0" err="1" smtClean="0">
                          <a:solidFill>
                            <a:schemeClr val="tx1"/>
                          </a:solidFill>
                        </a:rPr>
                        <a:t>eg</a:t>
                      </a:r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 glass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624591"/>
                  </a:ext>
                </a:extLst>
              </a:tr>
              <a:tr h="1016608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Translucent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Something that lets light through but you can’t see detailed shapes 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. Greaseproof paper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6056466"/>
                  </a:ext>
                </a:extLst>
              </a:tr>
              <a:tr h="824582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opaque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Is not able to be seen through,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does not let light through </a:t>
                      </a:r>
                      <a:r>
                        <a:rPr lang="en-GB" sz="16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. A 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door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39301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012" y="3113874"/>
            <a:ext cx="1205778" cy="8023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0603" y="4155085"/>
            <a:ext cx="1032596" cy="6138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t="7862" r="50000"/>
          <a:stretch/>
        </p:blipFill>
        <p:spPr>
          <a:xfrm>
            <a:off x="5873834" y="4957162"/>
            <a:ext cx="807520" cy="80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99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7181090"/>
            <a:ext cx="5915025" cy="174118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Name 3 things in your house which are: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333" t="19508" r="37222" b="6344"/>
          <a:stretch/>
        </p:blipFill>
        <p:spPr>
          <a:xfrm>
            <a:off x="-38054" y="270730"/>
            <a:ext cx="6934108" cy="6653686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693647"/>
              </p:ext>
            </p:extLst>
          </p:nvPr>
        </p:nvGraphicFramePr>
        <p:xfrm>
          <a:off x="288758" y="7809757"/>
          <a:ext cx="6097755" cy="15814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585">
                  <a:extLst>
                    <a:ext uri="{9D8B030D-6E8A-4147-A177-3AD203B41FA5}">
                      <a16:colId xmlns:a16="http://schemas.microsoft.com/office/drawing/2014/main" val="788227017"/>
                    </a:ext>
                  </a:extLst>
                </a:gridCol>
                <a:gridCol w="2032585">
                  <a:extLst>
                    <a:ext uri="{9D8B030D-6E8A-4147-A177-3AD203B41FA5}">
                      <a16:colId xmlns:a16="http://schemas.microsoft.com/office/drawing/2014/main" val="1916658606"/>
                    </a:ext>
                  </a:extLst>
                </a:gridCol>
                <a:gridCol w="2032585">
                  <a:extLst>
                    <a:ext uri="{9D8B030D-6E8A-4147-A177-3AD203B41FA5}">
                      <a16:colId xmlns:a16="http://schemas.microsoft.com/office/drawing/2014/main" val="1317696043"/>
                    </a:ext>
                  </a:extLst>
                </a:gridCol>
              </a:tblGrid>
              <a:tr h="564222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Transparent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Translucent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opaque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058970"/>
                  </a:ext>
                </a:extLst>
              </a:tr>
              <a:tr h="843584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357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77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" y="0"/>
            <a:ext cx="5617585" cy="4213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16" y="5518006"/>
            <a:ext cx="5845197" cy="35991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1764" y="4197927"/>
            <a:ext cx="116378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Changes shape to focus the light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74011" y="4140429"/>
            <a:ext cx="138233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Carries the information to the brain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280279" y="106786"/>
            <a:ext cx="143719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Contains </a:t>
            </a:r>
            <a:r>
              <a:rPr lang="en-GB" dirty="0" smtClean="0"/>
              <a:t>nerve cells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257084" y="8655522"/>
            <a:ext cx="138233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Allows light into the eye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369127" y="7350705"/>
            <a:ext cx="911152" cy="130828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390700"/>
            <a:ext cx="125708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Coloured part of the eye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8060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372" y="1"/>
            <a:ext cx="6503628" cy="457200"/>
          </a:xfrm>
        </p:spPr>
        <p:txBody>
          <a:bodyPr>
            <a:normAutofit/>
          </a:bodyPr>
          <a:lstStyle/>
          <a:p>
            <a:r>
              <a:rPr lang="en-GB" sz="1600" dirty="0" smtClean="0"/>
              <a:t>Use the diagrams on the previous page to complete the worksheet</a:t>
            </a:r>
            <a:endParaRPr lang="en-GB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308550" y="2210937"/>
            <a:ext cx="9240870" cy="614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67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he focus is in front of the re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716" y="866533"/>
            <a:ext cx="2995284" cy="132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The focus is behind the re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673" y="2396714"/>
            <a:ext cx="2905860" cy="1285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20451" y="2413024"/>
            <a:ext cx="56165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b="1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Long sighted </a:t>
            </a: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– eyeball too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short or wrong shaped lens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Image is focused behind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the retina, not on it 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220451" y="1020612"/>
            <a:ext cx="381122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b="1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Short sighted </a:t>
            </a: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– eyeball too long or wrong shaped lens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Image is focused in front of the retina, not on it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0"/>
            <a:ext cx="685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To see clearly, light has to be focussed on the retina (back of the eye) if this does not happen you may need glasses to focus the light.</a:t>
            </a:r>
            <a:endParaRPr lang="en-GB" sz="2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b="29781"/>
          <a:stretch/>
        </p:blipFill>
        <p:spPr>
          <a:xfrm>
            <a:off x="0" y="3887108"/>
            <a:ext cx="3628681" cy="1911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0257" y="6436934"/>
            <a:ext cx="4572638" cy="342947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031673" y="4260273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causes someone to be short sighted?</a:t>
            </a:r>
          </a:p>
          <a:p>
            <a:r>
              <a:rPr lang="en-GB" dirty="0" smtClean="0"/>
              <a:t>…………………………………….</a:t>
            </a:r>
          </a:p>
          <a:p>
            <a:r>
              <a:rPr lang="en-GB" dirty="0" smtClean="0"/>
              <a:t>……………………………………</a:t>
            </a:r>
          </a:p>
          <a:p>
            <a:r>
              <a:rPr lang="en-GB" dirty="0" smtClean="0"/>
              <a:t>……………………………………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343400" y="6960744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can this be corrected?</a:t>
            </a:r>
          </a:p>
          <a:p>
            <a:r>
              <a:rPr lang="en-GB" dirty="0" smtClean="0"/>
              <a:t>…………………………………….</a:t>
            </a:r>
          </a:p>
          <a:p>
            <a:r>
              <a:rPr lang="en-GB" dirty="0" smtClean="0"/>
              <a:t>……………………………………</a:t>
            </a:r>
          </a:p>
          <a:p>
            <a:r>
              <a:rPr lang="en-GB" dirty="0" smtClean="0"/>
              <a:t>……………………………………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28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740" y="-112568"/>
            <a:ext cx="5915025" cy="737869"/>
          </a:xfrm>
        </p:spPr>
        <p:txBody>
          <a:bodyPr/>
          <a:lstStyle/>
          <a:p>
            <a:r>
              <a:rPr lang="en-GB" dirty="0" smtClean="0"/>
              <a:t>Glossary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2939196"/>
              </p:ext>
            </p:extLst>
          </p:nvPr>
        </p:nvGraphicFramePr>
        <p:xfrm>
          <a:off x="204740" y="366220"/>
          <a:ext cx="6492838" cy="396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7176">
                  <a:extLst>
                    <a:ext uri="{9D8B030D-6E8A-4147-A177-3AD203B41FA5}">
                      <a16:colId xmlns:a16="http://schemas.microsoft.com/office/drawing/2014/main" val="558779585"/>
                    </a:ext>
                  </a:extLst>
                </a:gridCol>
                <a:gridCol w="5205662">
                  <a:extLst>
                    <a:ext uri="{9D8B030D-6E8A-4147-A177-3AD203B41FA5}">
                      <a16:colId xmlns:a16="http://schemas.microsoft.com/office/drawing/2014/main" val="2660032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Light source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is what is making the light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193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Light detector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is what the light is travelling through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567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Medium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is what is where the light is received</a:t>
                      </a:r>
                      <a:endParaRPr lang="en-GB" sz="1200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917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Transparent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Something that you can see through </a:t>
                      </a:r>
                      <a:r>
                        <a:rPr lang="en-GB" sz="1200" b="1" dirty="0" err="1" smtClean="0">
                          <a:solidFill>
                            <a:schemeClr val="tx1"/>
                          </a:solidFill>
                        </a:rPr>
                        <a:t>eg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 glass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08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Translucent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Something that lets light through but you can’t see detailed shapes 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. Greaseproof paper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206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opaque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Is not able to be seen through,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does not let light through </a:t>
                      </a:r>
                      <a:r>
                        <a:rPr lang="en-GB" sz="12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. A shoe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431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Luminous 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Something that gives out light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86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retina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Receptors at the back of the eye which detect light and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transfer it into an electrical signal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360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pupil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Hole in the middle of the eye to let light through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095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cornea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Transparent (clear) tough coating on the front of the eye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34265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200400" y="7892716"/>
            <a:ext cx="890337" cy="2037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0611" t="16667" r="40097" b="6629"/>
          <a:stretch/>
        </p:blipFill>
        <p:spPr>
          <a:xfrm>
            <a:off x="955065" y="4333700"/>
            <a:ext cx="5076985" cy="557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8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1067</TotalTime>
  <Words>587</Words>
  <Application>Microsoft Office PowerPoint</Application>
  <PresentationFormat>A4 Paper (210x297 mm)</PresentationFormat>
  <Paragraphs>100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ＭＳ Ｐゴシック</vt:lpstr>
      <vt:lpstr>Arial</vt:lpstr>
      <vt:lpstr>Calibri</vt:lpstr>
      <vt:lpstr>Calibri Light</vt:lpstr>
      <vt:lpstr>Comic Sans MS</vt:lpstr>
      <vt:lpstr>Office Theme</vt:lpstr>
      <vt:lpstr>PowerPoint Presentation</vt:lpstr>
      <vt:lpstr>Luminous or non-luminous</vt:lpstr>
      <vt:lpstr>Light travels in straight lines Light source is what is making the light Medium is what the light is travelling through Detector is what is where the light is received</vt:lpstr>
      <vt:lpstr>PowerPoint Presentation</vt:lpstr>
      <vt:lpstr>PowerPoint Presentation</vt:lpstr>
      <vt:lpstr>PowerPoint Presentation</vt:lpstr>
      <vt:lpstr>PowerPoint Presentation</vt:lpstr>
      <vt:lpstr>Use the diagrams on the previous page to complete the worksheet</vt:lpstr>
      <vt:lpstr>PowerPoint Presentation</vt:lpstr>
      <vt:lpstr>Glossary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97</cp:revision>
  <cp:lastPrinted>2020-04-24T08:22:05Z</cp:lastPrinted>
  <dcterms:created xsi:type="dcterms:W3CDTF">2020-03-25T07:28:48Z</dcterms:created>
  <dcterms:modified xsi:type="dcterms:W3CDTF">2020-06-02T13:53:12Z</dcterms:modified>
</cp:coreProperties>
</file>