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9" r:id="rId2"/>
    <p:sldId id="309" r:id="rId3"/>
    <p:sldId id="302" r:id="rId4"/>
    <p:sldId id="303" r:id="rId5"/>
    <p:sldId id="301" r:id="rId6"/>
    <p:sldId id="305" r:id="rId7"/>
    <p:sldId id="315" r:id="rId8"/>
    <p:sldId id="314" r:id="rId9"/>
    <p:sldId id="316" r:id="rId10"/>
    <p:sldId id="317" r:id="rId11"/>
    <p:sldId id="318" r:id="rId12"/>
    <p:sldId id="319" r:id="rId13"/>
    <p:sldId id="320" r:id="rId14"/>
    <p:sldId id="321" r:id="rId15"/>
    <p:sldId id="306" r:id="rId16"/>
    <p:sldId id="307" r:id="rId17"/>
    <p:sldId id="308" r:id="rId18"/>
    <p:sldId id="275" r:id="rId19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244" y="4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3306049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dirty="0"/>
          </a:p>
        </p:txBody>
      </p:sp>
      <p:sp>
        <p:nvSpPr>
          <p:cNvPr id="11" name="Subtitle 2"/>
          <p:cNvSpPr txBox="1">
            <a:spLocks/>
          </p:cNvSpPr>
          <p:nvPr/>
        </p:nvSpPr>
        <p:spPr bwMode="auto">
          <a:xfrm>
            <a:off x="210909" y="3184365"/>
            <a:ext cx="6436182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tx1"/>
                </a:solidFill>
              </a:rPr>
              <a:t>Science work pack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*Week </a:t>
            </a:r>
            <a:r>
              <a:rPr lang="en-GB" dirty="0" smtClean="0">
                <a:solidFill>
                  <a:schemeClr val="tx1"/>
                </a:solidFill>
              </a:rPr>
              <a:t>2</a:t>
            </a:r>
          </a:p>
          <a:p>
            <a:r>
              <a:rPr lang="en-GB" sz="1800" dirty="0" smtClean="0"/>
              <a:t>If you are stuck try using </a:t>
            </a:r>
            <a:r>
              <a:rPr lang="en-GB" sz="1800" dirty="0" smtClean="0">
                <a:hlinkClick r:id="rId2"/>
              </a:rPr>
              <a:t>https://www.bbc.co.uk/bitesize/subjects/zng4d2p</a:t>
            </a:r>
            <a:endParaRPr lang="en-GB" sz="1800" dirty="0" smtClean="0"/>
          </a:p>
          <a:p>
            <a:r>
              <a:rPr lang="en-GB" sz="1800" dirty="0" smtClean="0"/>
              <a:t>for help</a:t>
            </a:r>
            <a:endParaRPr lang="en-GB" sz="1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0"/>
            <a:ext cx="4776192" cy="31857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0909" y="537871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2026643"/>
            <a:ext cx="6183313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F____  W  </a:t>
            </a: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 e________________.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  p_________________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In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England there is a famous National Park called The New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F___________,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s_____________.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r__________________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p_________________.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really dry place is called a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Everything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around us is our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e___________________.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p__________________.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h__________________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0080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06855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410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074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24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79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75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56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02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24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319</TotalTime>
  <Words>491</Words>
  <Application>Microsoft Office PowerPoint</Application>
  <PresentationFormat>On-screen Show (4:3)</PresentationFormat>
  <Paragraphs>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27</cp:revision>
  <cp:lastPrinted>2020-03-20T14:50:36Z</cp:lastPrinted>
  <dcterms:created xsi:type="dcterms:W3CDTF">2015-08-17T14:38:37Z</dcterms:created>
  <dcterms:modified xsi:type="dcterms:W3CDTF">2020-03-25T09:43:28Z</dcterms:modified>
</cp:coreProperties>
</file>