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3" r:id="rId2"/>
    <p:sldId id="256" r:id="rId3"/>
    <p:sldId id="278" r:id="rId4"/>
    <p:sldId id="272" r:id="rId5"/>
    <p:sldId id="281" r:id="rId6"/>
    <p:sldId id="282" r:id="rId7"/>
    <p:sldId id="283" r:id="rId8"/>
    <p:sldId id="284" r:id="rId9"/>
    <p:sldId id="27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61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tate.org.uk/kids/explore/who-is/who-david-hockney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4pFEZulNAEc&amp;feature=emb_rel_end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98ED1-0B45-47CD-974B-784AE012D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1BC46C5-8EB4-44BD-A877-D7FEDA1E41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6090" y="6058710"/>
            <a:ext cx="3075096" cy="645235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2399875-E332-44A0-8E44-7BA71052B15D}"/>
              </a:ext>
            </a:extLst>
          </p:cNvPr>
          <p:cNvSpPr/>
          <p:nvPr/>
        </p:nvSpPr>
        <p:spPr>
          <a:xfrm>
            <a:off x="5076056" y="1317017"/>
            <a:ext cx="3610744" cy="1932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u="sng" dirty="0">
                <a:latin typeface="Arial" panose="020B0604020202020204" pitchFamily="34" charset="0"/>
                <a:cs typeface="Arial" panose="020B0604020202020204" pitchFamily="34" charset="0"/>
              </a:rPr>
              <a:t>Learning objective</a:t>
            </a:r>
          </a:p>
          <a:p>
            <a:pPr algn="ctr"/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Learning about the work of David Hockney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en-GB" dirty="0"/>
              <a:t>Developing creative ability/observational drawing skills.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215B17E-3BEB-4645-B2F8-A0C70E56037A}"/>
              </a:ext>
            </a:extLst>
          </p:cNvPr>
          <p:cNvSpPr/>
          <p:nvPr/>
        </p:nvSpPr>
        <p:spPr>
          <a:xfrm>
            <a:off x="4860031" y="3608871"/>
            <a:ext cx="3834099" cy="302617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u="sng" dirty="0">
                <a:solidFill>
                  <a:schemeClr val="tx1"/>
                </a:solidFill>
              </a:rPr>
              <a:t>Success criteria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400" dirty="0">
                <a:solidFill>
                  <a:schemeClr val="tx1"/>
                </a:solidFill>
              </a:rPr>
              <a:t>Discuss the art of David Hockney using art terms.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>
                <a:solidFill>
                  <a:schemeClr val="tx1"/>
                </a:solidFill>
              </a:rPr>
              <a:t>PRESENT a landscape inspired by the work of Hockney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83B59DA-A184-4125-8DEB-EDF42C7A411C}"/>
              </a:ext>
            </a:extLst>
          </p:cNvPr>
          <p:cNvSpPr/>
          <p:nvPr/>
        </p:nvSpPr>
        <p:spPr>
          <a:xfrm>
            <a:off x="1400946" y="128349"/>
            <a:ext cx="6411414" cy="11430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KEYWORDS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Identity	landscape	portrait	colours	style	shapes	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67543DE-D1CC-4829-B8E1-6C74B1D6AC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870" y="1274876"/>
            <a:ext cx="3355822" cy="4699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288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98459" y="4750893"/>
            <a:ext cx="3065478" cy="1147863"/>
          </a:xfrm>
        </p:spPr>
        <p:txBody>
          <a:bodyPr anchor="t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GB" sz="3600" dirty="0"/>
              <a:t>What is identity?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5391039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C5F809-3EA6-46B0-B4FA-E98489687FFB}"/>
              </a:ext>
            </a:extLst>
          </p:cNvPr>
          <p:cNvSpPr/>
          <p:nvPr/>
        </p:nvSpPr>
        <p:spPr>
          <a:xfrm>
            <a:off x="2296021" y="533112"/>
            <a:ext cx="426392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Identity and David Hockney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E8F8C8-C757-4DDA-B13B-03C0B8C7242E}"/>
              </a:ext>
            </a:extLst>
          </p:cNvPr>
          <p:cNvSpPr txBox="1"/>
          <p:nvPr/>
        </p:nvSpPr>
        <p:spPr>
          <a:xfrm>
            <a:off x="2945785" y="29163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Name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F0968B3-1BD4-4F5E-91EB-5FBB117E8569}"/>
              </a:ext>
            </a:extLst>
          </p:cNvPr>
          <p:cNvSpPr/>
          <p:nvPr/>
        </p:nvSpPr>
        <p:spPr>
          <a:xfrm>
            <a:off x="492536" y="29163"/>
            <a:ext cx="215847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Art@stmatthias</a:t>
            </a:r>
            <a:endParaRPr lang="en-U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4DD2FA3-06D5-4BF8-8393-A8648DD988F6}"/>
              </a:ext>
            </a:extLst>
          </p:cNvPr>
          <p:cNvSpPr txBox="1"/>
          <p:nvPr/>
        </p:nvSpPr>
        <p:spPr>
          <a:xfrm>
            <a:off x="251520" y="1724618"/>
            <a:ext cx="84124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0" i="0" dirty="0">
                <a:solidFill>
                  <a:srgbClr val="31313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David Hockney is one of the most important painters of the 20th century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C6F11F7-EDEC-4B14-9D28-870E3881FAF1}"/>
              </a:ext>
            </a:extLst>
          </p:cNvPr>
          <p:cNvSpPr txBox="1"/>
          <p:nvPr/>
        </p:nvSpPr>
        <p:spPr>
          <a:xfrm>
            <a:off x="251520" y="1941123"/>
            <a:ext cx="89407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31313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Born in Bradford in 1937, Hockney was one of the big artists involved in the pop art movement in the 1960s.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A9DB0CA-2EC9-4152-AC6E-66F77A6E9C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865" y="2689832"/>
            <a:ext cx="2655749" cy="363505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0DA8EDE9-3588-4877-9261-1C0E35029566}"/>
              </a:ext>
            </a:extLst>
          </p:cNvPr>
          <p:cNvSpPr txBox="1"/>
          <p:nvPr/>
        </p:nvSpPr>
        <p:spPr>
          <a:xfrm>
            <a:off x="259018" y="1342437"/>
            <a:ext cx="70925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GO TO</a:t>
            </a:r>
            <a:r>
              <a:rPr lang="en-GB" dirty="0">
                <a:solidFill>
                  <a:srgbClr val="FF0000"/>
                </a:solidFill>
              </a:rPr>
              <a:t>: https://www.tate.org.uk/kids/explore/who-is/who-david-hockney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631D2DB-7235-4ED0-8321-6EDCA58DB1F5}"/>
              </a:ext>
            </a:extLst>
          </p:cNvPr>
          <p:cNvSpPr/>
          <p:nvPr/>
        </p:nvSpPr>
        <p:spPr>
          <a:xfrm>
            <a:off x="3275856" y="2348880"/>
            <a:ext cx="5616624" cy="397600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Facts on the artist</a:t>
            </a: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BF5D6-FBE2-4B5E-875D-488597FA32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188640"/>
            <a:ext cx="8430339" cy="6336703"/>
          </a:xfrm>
        </p:spPr>
        <p:txBody>
          <a:bodyPr numCol="1">
            <a:normAutofit lnSpcReduction="10000"/>
          </a:bodyPr>
          <a:lstStyle/>
          <a:p>
            <a:pPr marL="0" indent="0">
              <a:buNone/>
            </a:pP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IDENTITY   Artist Research</a:t>
            </a:r>
          </a:p>
          <a:p>
            <a:pPr marL="0" indent="0">
              <a:buNone/>
            </a:pP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https://www.tate.org.uk/kids/explore/who-is/who-david-hockney</a:t>
            </a:r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Read the information and answer the following:</a:t>
            </a: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Name of artist: David Hockney</a:t>
            </a: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What is Hockney famous for?</a:t>
            </a: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2. What art form does he use to produce art ?</a:t>
            </a: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3.  How would you describe the style and colours that he uses?</a:t>
            </a: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AutoNum type="arabicPeriod" startAt="4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What visual elements are in the work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Going Up </a:t>
            </a:r>
            <a:r>
              <a:rPr lang="en-GB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Garrowby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Hill 2000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>
              <a:buAutoNum type="arabicPeriod" startAt="4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5. What do you like/dislike about the art and why?</a:t>
            </a: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6.Explain how his work represents his IDENTITY?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C520DE40-A9C7-4A43-8DA2-454CD84AA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793F9BBE-9B05-4B32-A7AC-931A741610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260" y="1259468"/>
            <a:ext cx="184731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81FCF83-E1C2-445B-B81C-A3BDD423BFC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60245" y="2320082"/>
            <a:ext cx="4675579" cy="70268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DB8EFE4-FD70-44C7-AAF2-46C8B79FD5E2}"/>
              </a:ext>
            </a:extLst>
          </p:cNvPr>
          <p:cNvSpPr/>
          <p:nvPr/>
        </p:nvSpPr>
        <p:spPr>
          <a:xfrm>
            <a:off x="3263304" y="-26513"/>
            <a:ext cx="181241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art@stmatthias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6AB786A-84AB-4912-ABAD-EC30E6489F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3614" y="151220"/>
            <a:ext cx="2392320" cy="32714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F86205E-738D-4AD7-8AB7-FCFEAB6C87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80112" y="4518786"/>
            <a:ext cx="3307425" cy="22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682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4512879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58CFDC-3CF7-4B7E-8B66-3C9CBFF57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1840" y="-211964"/>
            <a:ext cx="6735732" cy="1342754"/>
          </a:xfrm>
        </p:spPr>
        <p:txBody>
          <a:bodyPr>
            <a:normAutofit/>
          </a:bodyPr>
          <a:lstStyle/>
          <a:p>
            <a:r>
              <a:rPr lang="en-GB" sz="3100" dirty="0"/>
              <a:t>David Hockney Landscape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715288" y="3337139"/>
            <a:ext cx="701565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523E2-E3E3-4B24-BC02-23EF41C9A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921" y="1077872"/>
            <a:ext cx="8972157" cy="1654198"/>
          </a:xfrm>
        </p:spPr>
        <p:txBody>
          <a:bodyPr anchor="ctr">
            <a:normAutofit lnSpcReduction="10000"/>
          </a:bodyPr>
          <a:lstStyle/>
          <a:p>
            <a:r>
              <a:rPr lang="en-GB" sz="2400" b="1" dirty="0"/>
              <a:t>Task 1: watch the clip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>
                <a:hlinkClick r:id="rId2"/>
              </a:rPr>
              <a:t>https://www.youtube.com/watch?v=4pFEZulNAEc&amp;feature=emb_rel_end</a:t>
            </a:r>
            <a:endParaRPr lang="en-GB" sz="2400" dirty="0"/>
          </a:p>
          <a:p>
            <a:endParaRPr lang="en-GB" sz="16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7378C3D-6953-427B-B874-519F8A0967F7}"/>
              </a:ext>
            </a:extLst>
          </p:cNvPr>
          <p:cNvSpPr/>
          <p:nvPr/>
        </p:nvSpPr>
        <p:spPr>
          <a:xfrm>
            <a:off x="115973" y="2698480"/>
            <a:ext cx="3672408" cy="1733895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/>
              <a:t>Follow the step by step guide to draw your own Hockney landscape</a:t>
            </a:r>
            <a:r>
              <a:rPr lang="en-GB" dirty="0"/>
              <a:t>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E51D5BC-8193-4E7C-BE59-6D94D1B9702C}"/>
              </a:ext>
            </a:extLst>
          </p:cNvPr>
          <p:cNvSpPr/>
          <p:nvPr/>
        </p:nvSpPr>
        <p:spPr>
          <a:xfrm>
            <a:off x="4716016" y="2732070"/>
            <a:ext cx="4104456" cy="1700305"/>
          </a:xfrm>
          <a:prstGeom prst="round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ysClr val="windowText" lastClr="000000"/>
                </a:solidFill>
              </a:rPr>
              <a:t>Choose one of the Hockney outlines and draw.</a:t>
            </a:r>
          </a:p>
          <a:p>
            <a:pPr algn="ctr"/>
            <a:endParaRPr lang="en-GB" b="1" dirty="0">
              <a:solidFill>
                <a:sysClr val="windowText" lastClr="000000"/>
              </a:solidFill>
            </a:endParaRPr>
          </a:p>
          <a:p>
            <a:pPr algn="ctr"/>
            <a:r>
              <a:rPr lang="en-GB" b="1" dirty="0">
                <a:solidFill>
                  <a:sysClr val="windowText" lastClr="000000"/>
                </a:solidFill>
              </a:rPr>
              <a:t>Add colour using your medium of choice.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48C7F4D-7666-412A-97D9-C022A5335F63}"/>
              </a:ext>
            </a:extLst>
          </p:cNvPr>
          <p:cNvSpPr/>
          <p:nvPr/>
        </p:nvSpPr>
        <p:spPr>
          <a:xfrm>
            <a:off x="1979712" y="4653136"/>
            <a:ext cx="4968552" cy="2016224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Choose one of the Bristol Landscape and draw/add colour inspired by Hockney’s landscape.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7092DDA-D736-45EF-815C-7820988CD700}"/>
              </a:ext>
            </a:extLst>
          </p:cNvPr>
          <p:cNvSpPr/>
          <p:nvPr/>
        </p:nvSpPr>
        <p:spPr>
          <a:xfrm>
            <a:off x="115973" y="0"/>
            <a:ext cx="4023979" cy="86590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Choose 2 of the following tasks</a:t>
            </a:r>
          </a:p>
        </p:txBody>
      </p:sp>
    </p:spTree>
    <p:extLst>
      <p:ext uri="{BB962C8B-B14F-4D97-AF65-F5344CB8AC3E}">
        <p14:creationId xmlns:p14="http://schemas.microsoft.com/office/powerpoint/2010/main" val="4138299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8EA41CF-114C-48F7-B3CA-B1F992AC76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2777" b="2237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1830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 descr="Diagram&#10;&#10;Description automatically generated">
            <a:extLst>
              <a:ext uri="{FF2B5EF4-FFF2-40B4-BE49-F238E27FC236}">
                <a16:creationId xmlns:a16="http://schemas.microsoft.com/office/drawing/2014/main" id="{11EA54CE-C9CC-4328-8CB9-1904CBDE2F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711" b="20303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054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E65664A-9336-4A71-BB3B-EC6AD24761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777" r="539" b="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2580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2DFD36A-5760-4D45-85DC-238CAE168C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095" r="221" b="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9365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ADF65-DB34-4684-AF61-DF67E3A12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GB" dirty="0"/>
              <a:t>Grades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BC66B-C87C-4E35-8559-81098D542A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914400"/>
            <a:ext cx="8363272" cy="5211763"/>
          </a:xfrm>
        </p:spPr>
        <p:txBody>
          <a:bodyPr>
            <a:normAutofit fontScale="92500" lnSpcReduction="20000"/>
          </a:bodyPr>
          <a:lstStyle/>
          <a:p>
            <a:r>
              <a:rPr lang="en-GB" b="1" u="sng" dirty="0">
                <a:highlight>
                  <a:srgbClr val="FFFF00"/>
                </a:highlight>
              </a:rPr>
              <a:t>Grade 1</a:t>
            </a:r>
          </a:p>
          <a:p>
            <a:r>
              <a:rPr lang="en-GB" dirty="0">
                <a:highlight>
                  <a:srgbClr val="FFFF00"/>
                </a:highlight>
              </a:rPr>
              <a:t>Discussing of art using a few art basic art terms. Very basic landscape an use of medium.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u="sng" dirty="0">
                <a:highlight>
                  <a:srgbClr val="00FF00"/>
                </a:highlight>
              </a:rPr>
              <a:t>Grade 2</a:t>
            </a:r>
            <a:endParaRPr lang="en-GB" dirty="0">
              <a:highlight>
                <a:srgbClr val="00FF00"/>
              </a:highlight>
            </a:endParaRPr>
          </a:p>
          <a:p>
            <a:r>
              <a:rPr lang="en-GB" dirty="0">
                <a:highlight>
                  <a:srgbClr val="00FF00"/>
                </a:highlight>
              </a:rPr>
              <a:t>Discussing of art using a basic art terms. Identity art using tracing/add to outline.  Landscape with Basic creativity. </a:t>
            </a:r>
          </a:p>
          <a:p>
            <a:endParaRPr lang="en-GB" dirty="0">
              <a:highlight>
                <a:srgbClr val="FF00FF"/>
              </a:highlight>
            </a:endParaRPr>
          </a:p>
          <a:p>
            <a:r>
              <a:rPr lang="en-GB" b="1" u="sng" dirty="0">
                <a:highlight>
                  <a:srgbClr val="FF00FF"/>
                </a:highlight>
              </a:rPr>
              <a:t>Grade 3</a:t>
            </a:r>
          </a:p>
          <a:p>
            <a:r>
              <a:rPr lang="en-GB" dirty="0">
                <a:highlight>
                  <a:srgbClr val="FF00FF"/>
                </a:highlight>
              </a:rPr>
              <a:t>Discussing of art using a  different art terms with clear understanding. Landscape with some  creativity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u="sng" dirty="0">
                <a:highlight>
                  <a:srgbClr val="008080"/>
                </a:highlight>
              </a:rPr>
              <a:t>Grade 4</a:t>
            </a:r>
          </a:p>
          <a:p>
            <a:r>
              <a:rPr lang="en-GB" dirty="0">
                <a:highlight>
                  <a:srgbClr val="008080"/>
                </a:highlight>
              </a:rPr>
              <a:t>Discussing of art using more complex  art terms with clear understanding. Landscape with creative use of </a:t>
            </a:r>
            <a:r>
              <a:rPr lang="en-GB" dirty="0" err="1">
                <a:highlight>
                  <a:srgbClr val="008080"/>
                </a:highlight>
              </a:rPr>
              <a:t>meduim</a:t>
            </a:r>
            <a:r>
              <a:rPr lang="en-GB" dirty="0">
                <a:highlight>
                  <a:srgbClr val="008080"/>
                </a:highlight>
              </a:rPr>
              <a:t>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20286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6F09313-7AA2-4648-96EC-C21ADCB84142}"/>
</file>

<file path=customXml/itemProps2.xml><?xml version="1.0" encoding="utf-8"?>
<ds:datastoreItem xmlns:ds="http://schemas.openxmlformats.org/officeDocument/2006/customXml" ds:itemID="{59EB66F2-FA96-45F5-A16D-FBA744CC7C46}"/>
</file>

<file path=customXml/itemProps3.xml><?xml version="1.0" encoding="utf-8"?>
<ds:datastoreItem xmlns:ds="http://schemas.openxmlformats.org/officeDocument/2006/customXml" ds:itemID="{20BE38ED-9E69-4CA7-B039-F262A736C11D}"/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400</Words>
  <Application>Microsoft Office PowerPoint</Application>
  <PresentationFormat>On-screen Show (4:3)</PresentationFormat>
  <Paragraphs>77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David Hockney Landscape</vt:lpstr>
      <vt:lpstr>PowerPoint Presentation</vt:lpstr>
      <vt:lpstr>PowerPoint Presentation</vt:lpstr>
      <vt:lpstr>PowerPoint Presentation</vt:lpstr>
      <vt:lpstr>PowerPoint Presentation</vt:lpstr>
      <vt:lpstr>Grades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caswell</dc:creator>
  <cp:lastModifiedBy>julie caswell</cp:lastModifiedBy>
  <cp:revision>2</cp:revision>
  <dcterms:created xsi:type="dcterms:W3CDTF">2021-01-13T11:40:35Z</dcterms:created>
  <dcterms:modified xsi:type="dcterms:W3CDTF">2021-01-13T12:06:24Z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