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6" autoAdjust="0"/>
    <p:restoredTop sz="89416" autoAdjust="0"/>
  </p:normalViewPr>
  <p:slideViewPr>
    <p:cSldViewPr snapToGrid="0" showGuides="1">
      <p:cViewPr varScale="1">
        <p:scale>
          <a:sx n="96" d="100"/>
          <a:sy n="96" d="100"/>
        </p:scale>
        <p:origin x="28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D214F-532A-4A93-97B9-90B0414B151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72D4E5-A759-4681-ADD7-51E2423F37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850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2D4E5-A759-4681-ADD7-51E2423F37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366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A3</a:t>
            </a:r>
            <a:r>
              <a:rPr lang="en-GB" baseline="0" dirty="0"/>
              <a:t> – 1 per pupil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2D4E5-A759-4681-ADD7-51E2423F37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026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65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37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824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96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20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963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40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304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817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262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25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09C5E-449F-41BB-A2F2-A8F4A98822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18971-5BE6-4252-B41E-DBE032EC1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2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7DBDA81-62AE-4825-A155-63BF38270480}"/>
              </a:ext>
            </a:extLst>
          </p:cNvPr>
          <p:cNvSpPr/>
          <p:nvPr/>
        </p:nvSpPr>
        <p:spPr>
          <a:xfrm>
            <a:off x="0" y="0"/>
            <a:ext cx="9143999" cy="55850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49D3536-B14F-4F7F-A34D-F2ED2319456C}"/>
              </a:ext>
            </a:extLst>
          </p:cNvPr>
          <p:cNvGrpSpPr/>
          <p:nvPr/>
        </p:nvGrpSpPr>
        <p:grpSpPr>
          <a:xfrm>
            <a:off x="907821" y="0"/>
            <a:ext cx="7475376" cy="5585076"/>
            <a:chOff x="0" y="0"/>
            <a:chExt cx="9179128" cy="68580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l="25040" t="5457" r="28057" b="10339"/>
            <a:stretch/>
          </p:blipFill>
          <p:spPr>
            <a:xfrm>
              <a:off x="0" y="0"/>
              <a:ext cx="1903542" cy="230428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8800" y="0"/>
              <a:ext cx="3438144" cy="231829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/>
            <a:srcRect l="26137" t="13328" r="29703" b="11408"/>
            <a:stretch/>
          </p:blipFill>
          <p:spPr>
            <a:xfrm>
              <a:off x="1" y="2258568"/>
              <a:ext cx="1915342" cy="233172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6"/>
            <a:srcRect l="17634" t="7568" r="13520" b="9872"/>
            <a:stretch/>
          </p:blipFill>
          <p:spPr>
            <a:xfrm>
              <a:off x="5120640" y="1705848"/>
              <a:ext cx="4023360" cy="295759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7"/>
            <a:srcRect t="18477" b="17560"/>
            <a:stretch/>
          </p:blipFill>
          <p:spPr>
            <a:xfrm>
              <a:off x="5230368" y="0"/>
              <a:ext cx="3948760" cy="1810512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8"/>
            <a:srcRect l="12148" t="9639" r="9680" b="18760"/>
            <a:stretch/>
          </p:blipFill>
          <p:spPr>
            <a:xfrm>
              <a:off x="1865376" y="2304288"/>
              <a:ext cx="3386192" cy="22860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9"/>
            <a:srcRect l="26686" t="1808" r="27783" b="-1265"/>
            <a:stretch/>
          </p:blipFill>
          <p:spPr>
            <a:xfrm rot="16200000">
              <a:off x="643540" y="3917092"/>
              <a:ext cx="2297368" cy="358444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511295" y="4558061"/>
              <a:ext cx="4535091" cy="2299939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11"/>
            <a:srcRect l="28057" t="12559" r="28332" b="25232"/>
            <a:stretch/>
          </p:blipFill>
          <p:spPr>
            <a:xfrm>
              <a:off x="7295219" y="4608576"/>
              <a:ext cx="1848781" cy="2249424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18A03DF-6D36-4A30-A733-DC80D5758E57}"/>
              </a:ext>
            </a:extLst>
          </p:cNvPr>
          <p:cNvSpPr/>
          <p:nvPr/>
        </p:nvSpPr>
        <p:spPr>
          <a:xfrm>
            <a:off x="62494" y="5630537"/>
            <a:ext cx="8989407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artist made a series of packaging for everyday items, inspired by famous brands and designers</a:t>
            </a:r>
          </a:p>
          <a:p>
            <a:endParaRPr lang="en-GB" sz="1000" dirty="0"/>
          </a:p>
          <a:p>
            <a:r>
              <a:rPr lang="en-GB" dirty="0"/>
              <a:t>Look at the example images sheet and have a go at the worksheet of creating your own!</a:t>
            </a:r>
          </a:p>
        </p:txBody>
      </p:sp>
    </p:spTree>
    <p:extLst>
      <p:ext uri="{BB962C8B-B14F-4D97-AF65-F5344CB8AC3E}">
        <p14:creationId xmlns:p14="http://schemas.microsoft.com/office/powerpoint/2010/main" val="2536986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3239" y="147484"/>
            <a:ext cx="1769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Name:</a:t>
            </a:r>
          </a:p>
          <a:p>
            <a:endParaRPr lang="en-GB" sz="1200" dirty="0"/>
          </a:p>
          <a:p>
            <a:r>
              <a:rPr lang="en-GB" sz="1200" dirty="0"/>
              <a:t>Date: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5187" y="287220"/>
            <a:ext cx="7993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halk Dash" panose="03000600000000000000" pitchFamily="66" charset="0"/>
              </a:rPr>
              <a:t>Everyday designer items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2412" y="1106131"/>
            <a:ext cx="52356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u="sng" dirty="0"/>
              <a:t>Step 2)</a:t>
            </a:r>
            <a:r>
              <a:rPr lang="en-GB" sz="1100" b="1" i="1" dirty="0"/>
              <a:t> </a:t>
            </a:r>
            <a:r>
              <a:rPr lang="en-GB" sz="1100" i="1" dirty="0"/>
              <a:t>In the box below draw a can of soup, pencil case, pencil holder, dustbin and water bottle that are all inspired by and use the branding of 5 different designer brands!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76981" y="1047135"/>
            <a:ext cx="2153264" cy="570762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77729" y="1052051"/>
            <a:ext cx="6548284" cy="568796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1393" y="1081549"/>
            <a:ext cx="20746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i="1" u="sng" dirty="0"/>
              <a:t>Step 1)</a:t>
            </a:r>
            <a:r>
              <a:rPr lang="en-GB" sz="1100" b="1" i="1" dirty="0"/>
              <a:t> </a:t>
            </a:r>
            <a:r>
              <a:rPr lang="en-GB" sz="1100" i="1" dirty="0"/>
              <a:t>In the box below bullet point as many designer brands as you can think of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52063" y="63978"/>
            <a:ext cx="2032945" cy="9002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dirty="0"/>
              <a:t>All drawings must be: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Neat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Done in pencil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Show 2 views (min)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Be well coloured (if possible)</a:t>
            </a:r>
          </a:p>
        </p:txBody>
      </p:sp>
    </p:spTree>
    <p:extLst>
      <p:ext uri="{BB962C8B-B14F-4D97-AF65-F5344CB8AC3E}">
        <p14:creationId xmlns:p14="http://schemas.microsoft.com/office/powerpoint/2010/main" val="2797921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128</Words>
  <Application>Microsoft Office PowerPoint</Application>
  <PresentationFormat>On-screen Show (4:3)</PresentationFormat>
  <Paragraphs>17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Chalk Dash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</dc:title>
  <dc:creator>N. Hill</dc:creator>
  <cp:lastModifiedBy>Julie Caswell</cp:lastModifiedBy>
  <cp:revision>5</cp:revision>
  <cp:lastPrinted>2020-06-04T09:06:18Z</cp:lastPrinted>
  <dcterms:created xsi:type="dcterms:W3CDTF">2020-02-27T15:55:56Z</dcterms:created>
  <dcterms:modified xsi:type="dcterms:W3CDTF">2020-06-04T09:07:00Z</dcterms:modified>
</cp:coreProperties>
</file>