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99" r:id="rId2"/>
    <p:sldId id="309" r:id="rId3"/>
    <p:sldId id="302" r:id="rId4"/>
    <p:sldId id="303" r:id="rId5"/>
    <p:sldId id="300" r:id="rId6"/>
    <p:sldId id="301" r:id="rId7"/>
    <p:sldId id="305" r:id="rId8"/>
    <p:sldId id="310" r:id="rId9"/>
    <p:sldId id="311" r:id="rId10"/>
    <p:sldId id="312" r:id="rId11"/>
    <p:sldId id="313" r:id="rId12"/>
    <p:sldId id="314" r:id="rId13"/>
    <p:sldId id="315" r:id="rId14"/>
    <p:sldId id="316" r:id="rId15"/>
    <p:sldId id="317" r:id="rId16"/>
    <p:sldId id="318" r:id="rId17"/>
    <p:sldId id="319" r:id="rId18"/>
    <p:sldId id="320" r:id="rId19"/>
    <p:sldId id="306" r:id="rId20"/>
    <p:sldId id="307" r:id="rId21"/>
    <p:sldId id="308" r:id="rId22"/>
    <p:sldId id="275" r:id="rId23"/>
  </p:sldIdLst>
  <p:sldSz cx="6858000" cy="9144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ABFCF23-3B69-468F-B69F-88F6DE6A72F2}" styleName="Medium Style 1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9" d="100"/>
          <a:sy n="49" d="100"/>
        </p:scale>
        <p:origin x="2256" y="60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2FE1B85-3009-4E83-B616-80BC68FBCE2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6F645F4E-914C-44D1-B0FD-E9E649F133B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9088206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/>
              <a:t>Date ...........................................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FDE02B3A-96D3-442F-A8D1-3BAE8F771EB6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003425" y="744538"/>
            <a:ext cx="27908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B03A2BF6-B86B-4BF2-9695-FA303E828E1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478190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7C74F8-ABA3-4707-9797-DD408AF9049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DCB2A5-D8AF-4F9B-B739-85C93228126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6537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51613-D65D-47B0-A6B1-16F67B4423D8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CB53F-7CC1-4399-BC1B-D7224D258D4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869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D4FF2D-9FB7-4852-B1B7-CEA8B01CE27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F70A0-1901-4179-A283-E4125C13FE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775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CE54FC-4FC7-4556-8FE7-B56A25AA2A30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FDE50D-E140-4B51-B02C-FAF405A9D9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66092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F43BD2-CC5E-4A02-9D60-62A0665D623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6FAF63-630C-4022-BE28-2C0C8A4D149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5592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26660B-1110-4796-B927-1C2D9808AB87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7504A-88A3-4887-84CE-38FF2E992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955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429ACD-B410-447B-8087-10AD6D90211A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F823B-B1DF-4780-A8A7-B158C06D7B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283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2C255-5231-41DB-8E1E-54D962A4FFB2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4C29B2-4F89-4DB5-8A43-83D2F94F40E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978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D3AB41-918C-48A6-A38D-B4FB17B22A23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66F5CE-C714-4213-88ED-621A7DBF5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574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8A7852-3812-449A-8EA0-DA08C97F5F5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7E96F4-8458-4A0D-9FBE-2CCCC288054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5323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C1846E-F9D2-4647-B02D-0714BBEF3355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E21B3A-2CB7-4B58-A84F-A6E385B4B2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43463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  <a:endParaRPr lang="en-GB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8EBEB51-3425-4DE7-9BC4-7F76A4585F64}" type="datetimeFigureOut">
              <a:rPr lang="en-GB"/>
              <a:pPr>
                <a:defRPr/>
              </a:pPr>
              <a:t>27/03/2020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141633-4B91-4E1A-A517-7B5C2AD327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bbc.co.uk/bitesize/subjects/zng4d2p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658366" y="3272616"/>
            <a:ext cx="5829300" cy="1960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eaLnBrk="1" fontAlgn="base" hangingPunct="1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dirty="0" smtClean="0"/>
              <a:t>Science work pack</a:t>
            </a:r>
          </a:p>
          <a:p>
            <a:r>
              <a:rPr lang="en-GB" dirty="0" smtClean="0"/>
              <a:t>Week 2</a:t>
            </a:r>
            <a:endParaRPr lang="en-GB" dirty="0"/>
          </a:p>
        </p:txBody>
      </p:sp>
      <p:sp>
        <p:nvSpPr>
          <p:cNvPr id="10" name="Subtitle 2"/>
          <p:cNvSpPr txBox="1">
            <a:spLocks/>
          </p:cNvSpPr>
          <p:nvPr/>
        </p:nvSpPr>
        <p:spPr bwMode="auto">
          <a:xfrm>
            <a:off x="-387424" y="4860032"/>
            <a:ext cx="7920880" cy="233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600" dirty="0" smtClean="0"/>
              <a:t>If you are stuck try using </a:t>
            </a:r>
            <a:r>
              <a:rPr lang="en-GB" sz="1600" dirty="0" smtClean="0">
                <a:hlinkClick r:id="rId2"/>
              </a:rPr>
              <a:t>https://www.bbc.co.uk/bitesize/subjects/zng4d2p</a:t>
            </a:r>
            <a:endParaRPr lang="en-GB" sz="1600" dirty="0" smtClean="0"/>
          </a:p>
          <a:p>
            <a:r>
              <a:rPr lang="en-GB" sz="1600" dirty="0" smtClean="0"/>
              <a:t>for help</a:t>
            </a:r>
            <a:endParaRPr lang="en-GB" sz="1600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720" y="60695"/>
            <a:ext cx="4776192" cy="31857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8725" y="5450681"/>
            <a:ext cx="6436182" cy="3693319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GB" b="1" dirty="0"/>
              <a:t>There is online learning available at: </a:t>
            </a:r>
          </a:p>
          <a:p>
            <a:endParaRPr lang="en-GB" dirty="0"/>
          </a:p>
          <a:p>
            <a:r>
              <a:rPr lang="en-GB" u="sng" dirty="0">
                <a:solidFill>
                  <a:schemeClr val="accent1">
                    <a:lumMod val="75000"/>
                  </a:schemeClr>
                </a:solidFill>
              </a:rPr>
              <a:t>app.senecalearning.com/dashboard/join-class/4ggjlziov1</a:t>
            </a:r>
          </a:p>
          <a:p>
            <a:endParaRPr lang="en-GB" dirty="0"/>
          </a:p>
          <a:p>
            <a:r>
              <a:rPr lang="en-GB" dirty="0"/>
              <a:t>You need to sign up using an email address. When asked to type in the school it is St Matthias </a:t>
            </a:r>
            <a:r>
              <a:rPr lang="en-GB" dirty="0" smtClean="0"/>
              <a:t>academy. This should take you to straight to the learning page, if you are asked for a class code it is:</a:t>
            </a:r>
            <a:r>
              <a:rPr lang="en-GB" b="1" dirty="0" smtClean="0"/>
              <a:t> </a:t>
            </a:r>
            <a:r>
              <a:rPr lang="en-GB" dirty="0" smtClean="0"/>
              <a:t>4ggjlziov1. There are tutorials and then questions.</a:t>
            </a:r>
            <a:endParaRPr lang="en-GB" dirty="0"/>
          </a:p>
          <a:p>
            <a:endParaRPr lang="en-GB" b="1" dirty="0"/>
          </a:p>
          <a:p>
            <a:r>
              <a:rPr lang="en-GB" dirty="0"/>
              <a:t>Please work on the assignments and I can see what has been completed and how well you are doing.</a:t>
            </a:r>
          </a:p>
          <a:p>
            <a:endParaRPr lang="en-GB" dirty="0"/>
          </a:p>
          <a:p>
            <a:r>
              <a:rPr lang="en-GB" dirty="0"/>
              <a:t>Miss Grant</a:t>
            </a:r>
          </a:p>
        </p:txBody>
      </p:sp>
    </p:spTree>
    <p:extLst>
      <p:ext uri="{BB962C8B-B14F-4D97-AF65-F5344CB8AC3E}">
        <p14:creationId xmlns:p14="http://schemas.microsoft.com/office/powerpoint/2010/main" val="1138013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76" y="0"/>
            <a:ext cx="6502524" cy="487689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119" y="4310752"/>
            <a:ext cx="5897438" cy="4423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504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59532044"/>
              </p:ext>
            </p:extLst>
          </p:nvPr>
        </p:nvGraphicFramePr>
        <p:xfrm>
          <a:off x="150965" y="6841396"/>
          <a:ext cx="6518394" cy="23026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2798">
                  <a:extLst>
                    <a:ext uri="{9D8B030D-6E8A-4147-A177-3AD203B41FA5}">
                      <a16:colId xmlns:a16="http://schemas.microsoft.com/office/drawing/2014/main" val="4205250751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718157209"/>
                    </a:ext>
                  </a:extLst>
                </a:gridCol>
                <a:gridCol w="2172798">
                  <a:extLst>
                    <a:ext uri="{9D8B030D-6E8A-4147-A177-3AD203B41FA5}">
                      <a16:colId xmlns:a16="http://schemas.microsoft.com/office/drawing/2014/main" val="2387176373"/>
                    </a:ext>
                  </a:extLst>
                </a:gridCol>
              </a:tblGrid>
              <a:tr h="467380"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Animal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Adaptation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50" dirty="0" smtClean="0">
                          <a:solidFill>
                            <a:sysClr val="windowText" lastClr="000000"/>
                          </a:solidFill>
                        </a:rPr>
                        <a:t>Explanation of how the</a:t>
                      </a:r>
                      <a:r>
                        <a:rPr lang="en-GB" sz="1050" baseline="0" dirty="0" smtClean="0">
                          <a:solidFill>
                            <a:sysClr val="windowText" lastClr="000000"/>
                          </a:solidFill>
                        </a:rPr>
                        <a:t> adaptation help it</a:t>
                      </a:r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6168532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391545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46692370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348957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5937488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7349866"/>
                  </a:ext>
                </a:extLst>
              </a:tr>
              <a:tr h="305871"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05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6536286"/>
                  </a:ext>
                </a:extLst>
              </a:tr>
            </a:tbl>
          </a:graphicData>
        </a:graphic>
      </p:graphicFrame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40" y="0"/>
            <a:ext cx="6096851" cy="34294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0969" y="3410429"/>
            <a:ext cx="6096851" cy="342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4089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870" y="303997"/>
            <a:ext cx="649223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latin typeface="Comic Sans MS" pitchFamily="66" charset="0"/>
              </a:rPr>
              <a:t>Choose either a predator or prey.</a:t>
            </a:r>
          </a:p>
          <a:p>
            <a:r>
              <a:rPr lang="en-GB" dirty="0">
                <a:latin typeface="Comic Sans MS" pitchFamily="66" charset="0"/>
              </a:rPr>
              <a:t>You must draw and label your </a:t>
            </a:r>
            <a:r>
              <a:rPr lang="en-GB" dirty="0" smtClean="0">
                <a:latin typeface="Comic Sans MS" pitchFamily="66" charset="0"/>
              </a:rPr>
              <a:t>animal:</a:t>
            </a:r>
            <a:endParaRPr lang="en-GB" dirty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Label:</a:t>
            </a:r>
            <a:endParaRPr lang="en-GB" dirty="0">
              <a:latin typeface="Comic Sans MS" pitchFamily="66" charset="0"/>
            </a:endParaRP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Diagram with features 	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Details of how the features work 			</a:t>
            </a:r>
          </a:p>
          <a:p>
            <a:pPr>
              <a:buNone/>
            </a:pPr>
            <a:r>
              <a:rPr lang="en-GB" dirty="0">
                <a:latin typeface="Comic Sans MS" pitchFamily="66" charset="0"/>
              </a:rPr>
              <a:t>Explain how the features help the animal to survive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71129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4013" t="10872" r="24603" b="10872"/>
          <a:stretch/>
        </p:blipFill>
        <p:spPr>
          <a:xfrm>
            <a:off x="150539" y="611560"/>
            <a:ext cx="6560201" cy="799288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5909" y="1128713"/>
            <a:ext cx="5750396" cy="207513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600" dirty="0" smtClean="0">
                <a:solidFill>
                  <a:schemeClr val="tx1"/>
                </a:solidFill>
              </a:rPr>
              <a:t>Put an      for things which will increase the rabbit population (numbers)</a:t>
            </a:r>
          </a:p>
          <a:p>
            <a:endParaRPr lang="en-GB" sz="1600" dirty="0">
              <a:solidFill>
                <a:schemeClr val="tx1"/>
              </a:solidFill>
            </a:endParaRPr>
          </a:p>
          <a:p>
            <a:r>
              <a:rPr lang="en-GB" sz="1600" dirty="0">
                <a:solidFill>
                  <a:schemeClr val="tx1"/>
                </a:solidFill>
              </a:rPr>
              <a:t>Put an      for things which will </a:t>
            </a:r>
            <a:r>
              <a:rPr lang="en-GB" sz="1600" dirty="0" smtClean="0">
                <a:solidFill>
                  <a:schemeClr val="tx1"/>
                </a:solidFill>
              </a:rPr>
              <a:t>decrease the rabbit population </a:t>
            </a:r>
            <a:r>
              <a:rPr lang="en-GB" sz="1600" dirty="0">
                <a:solidFill>
                  <a:schemeClr val="tx1"/>
                </a:solidFill>
              </a:rPr>
              <a:t>(numbers)</a:t>
            </a:r>
            <a:r>
              <a:rPr lang="en-GB" sz="1600" dirty="0"/>
              <a:t>t</a:t>
            </a:r>
          </a:p>
          <a:p>
            <a:r>
              <a:rPr lang="en-GB" sz="1600" dirty="0" smtClean="0"/>
              <a:t>T</a:t>
            </a:r>
          </a:p>
          <a:p>
            <a:r>
              <a:rPr lang="en-GB" sz="1600" dirty="0" smtClean="0">
                <a:solidFill>
                  <a:schemeClr val="tx1"/>
                </a:solidFill>
              </a:rPr>
              <a:t>The first one has been done for you</a:t>
            </a:r>
            <a:endParaRPr lang="en-GB" sz="1600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 flipV="1">
            <a:off x="1188368" y="1259632"/>
            <a:ext cx="0" cy="343049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1188368" y="2007519"/>
            <a:ext cx="8384" cy="36864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2060848" y="3819664"/>
            <a:ext cx="8384" cy="368646"/>
          </a:xfrm>
          <a:prstGeom prst="straightConnector1">
            <a:avLst/>
          </a:prstGeom>
          <a:ln w="4762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005497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4965" t="21454" r="29329" b="9641"/>
          <a:stretch/>
        </p:blipFill>
        <p:spPr>
          <a:xfrm>
            <a:off x="109092" y="110084"/>
            <a:ext cx="6408712" cy="50405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90" t="34250" r="27114" b="11610"/>
          <a:stretch/>
        </p:blipFill>
        <p:spPr>
          <a:xfrm>
            <a:off x="140718" y="5150644"/>
            <a:ext cx="6041132" cy="35347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12498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10"/>
          <p:cNvSpPr txBox="1"/>
          <p:nvPr/>
        </p:nvSpPr>
        <p:spPr>
          <a:xfrm>
            <a:off x="-305710" y="683568"/>
            <a:ext cx="7540625" cy="860425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 fontAlgn="auto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defRPr/>
            </a:pPr>
            <a:r>
              <a:rPr lang="en-GB" sz="3600" b="1">
                <a:solidFill>
                  <a:srgbClr val="9BBB59"/>
                </a:solidFill>
                <a:latin typeface="Calibri"/>
                <a:ea typeface="Calibri"/>
                <a:cs typeface="Times New Roman"/>
              </a:rPr>
              <a:t>Ecosystems</a:t>
            </a:r>
            <a:endParaRPr lang="en-GB" sz="1100">
              <a:latin typeface="Calibri"/>
              <a:ea typeface="Calibri"/>
              <a:cs typeface="Times New Roman"/>
            </a:endParaRPr>
          </a:p>
        </p:txBody>
      </p:sp>
      <p:pic>
        <p:nvPicPr>
          <p:cNvPr id="4" name="Picture 3" descr="new forest - New Forest, Hampshire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8715" y="7798998"/>
            <a:ext cx="2020570" cy="1352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1749" name="Rectangle 5"/>
          <p:cNvSpPr>
            <a:spLocks noChangeArrowheads="1"/>
          </p:cNvSpPr>
          <p:nvPr/>
        </p:nvSpPr>
        <p:spPr bwMode="auto">
          <a:xfrm>
            <a:off x="342900" y="1657350"/>
            <a:ext cx="6183313" cy="6278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Use the words below to complete the sentences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/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HINT: Cross through the word when you have used it</a:t>
            </a: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/>
            <a:endParaRPr lang="en-GB" altLang="en-US" sz="1200" dirty="0">
              <a:ea typeface="Calibri" pitchFamily="34" charset="0"/>
              <a:cs typeface="Times New Roman" pitchFamily="18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A ____________________ is a diagram that shows how animals and plants are linked by eating.</a:t>
            </a:r>
            <a:endParaRPr lang="en-GB" altLang="en-US" sz="1200" dirty="0">
              <a:latin typeface="Arial" charset="0"/>
              <a:ea typeface="Calibri" pitchFamily="34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Times New Roman" pitchFamily="18" charset="0"/>
              </a:rPr>
              <a:t>When a species dies out it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____________________ is an animal which eats other animals.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Trees which lose their leaves in winter are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England there is a famous National Park called The New ____________________, where wild ponies are part of the ecosystem.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The scientific name for a type of plant or animals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Most plants grow in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____________________ includes sunshine, rain and wind.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a ____________________ there are lots of trees growing.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plant makes its own food, so it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An ____________________ can be any size. It could be as small as a pond or as big as a rainforest.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Fir trees are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really dry place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Something that breaks down dead materials is called a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In the Amazon Basin there is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Everything around us is our 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Things which grow in the soil and make their own food are called ____________________.</a:t>
            </a:r>
            <a:endParaRPr lang="en-GB" altLang="en-US" sz="1200" dirty="0">
              <a:latin typeface="Arial" charset="0"/>
            </a:endParaRPr>
          </a:p>
          <a:p>
            <a:pPr eaLnBrk="0" hangingPunct="0">
              <a:buFontTx/>
              <a:buChar char="•"/>
            </a:pPr>
            <a:r>
              <a:rPr lang="en-GB" altLang="en-US" sz="1200" dirty="0">
                <a:ea typeface="Calibri" pitchFamily="34" charset="0"/>
                <a:cs typeface="Calibri" pitchFamily="34" charset="0"/>
              </a:rPr>
              <a:t>A ____________________ is an animals which only eats plants.</a:t>
            </a:r>
            <a:endParaRPr lang="en-GB" altLang="en-US" sz="1200" dirty="0">
              <a:latin typeface="Arial" charset="0"/>
            </a:endParaRPr>
          </a:p>
          <a:p>
            <a:pPr eaLnBrk="0" hangingPunct="0"/>
            <a:endParaRPr lang="en-GB" altLang="en-US" dirty="0">
              <a:latin typeface="Arial" charset="0"/>
            </a:endParaRPr>
          </a:p>
        </p:txBody>
      </p:sp>
      <p:sp>
        <p:nvSpPr>
          <p:cNvPr id="31750" name="Rectangle 6"/>
          <p:cNvSpPr>
            <a:spLocks noChangeArrowheads="1"/>
          </p:cNvSpPr>
          <p:nvPr/>
        </p:nvSpPr>
        <p:spPr bwMode="auto">
          <a:xfrm>
            <a:off x="457200" y="457200"/>
            <a:ext cx="6858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sz="1200">
                <a:ea typeface="Calibri" pitchFamily="34" charset="0"/>
                <a:cs typeface="Times New Roman" pitchFamily="18" charset="0"/>
              </a:rPr>
              <a:t>If people use an ecosystem without damaging it then what they are doing is ____________________.</a:t>
            </a:r>
            <a:endParaRPr lang="en-GB" altLang="en-US" sz="600">
              <a:latin typeface="Arial" charset="0"/>
              <a:ea typeface="Calibri" pitchFamily="34" charset="0"/>
            </a:endParaRPr>
          </a:p>
          <a:p>
            <a:pPr eaLnBrk="0" hangingPunct="0"/>
            <a:endParaRPr lang="en-GB" altLang="en-US">
              <a:latin typeface="Arial" charset="0"/>
              <a:ea typeface="Calibri" pitchFamily="34" charset="0"/>
            </a:endParaRPr>
          </a:p>
        </p:txBody>
      </p:sp>
      <p:pic>
        <p:nvPicPr>
          <p:cNvPr id="31751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2627313"/>
            <a:ext cx="5727700" cy="1195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173831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107" t="12348" r="33463" b="5704"/>
          <a:stretch/>
        </p:blipFill>
        <p:spPr>
          <a:xfrm>
            <a:off x="37578" y="0"/>
            <a:ext cx="6487766" cy="8782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2518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107" t="13086" r="33463" b="7180"/>
          <a:stretch/>
        </p:blipFill>
        <p:spPr>
          <a:xfrm>
            <a:off x="260648" y="539551"/>
            <a:ext cx="6264696" cy="8251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4451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4563" t="13086" r="34644" b="5704"/>
          <a:stretch/>
        </p:blipFill>
        <p:spPr>
          <a:xfrm>
            <a:off x="188639" y="179512"/>
            <a:ext cx="6417877" cy="8208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511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49410" t="10872" r="2751" b="16039"/>
          <a:stretch/>
        </p:blipFill>
        <p:spPr>
          <a:xfrm>
            <a:off x="260648" y="179512"/>
            <a:ext cx="5832648" cy="7128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5052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4399" t="6353" r="16148" b="5772"/>
          <a:stretch/>
        </p:blipFill>
        <p:spPr>
          <a:xfrm>
            <a:off x="188640" y="0"/>
            <a:ext cx="6408712" cy="64868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9474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4965" r="17516" b="13086"/>
          <a:stretch/>
        </p:blipFill>
        <p:spPr>
          <a:xfrm>
            <a:off x="40594" y="251520"/>
            <a:ext cx="6817406" cy="6696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7568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5744" t="20469" r="17516" b="18254"/>
          <a:stretch/>
        </p:blipFill>
        <p:spPr>
          <a:xfrm>
            <a:off x="332656" y="179512"/>
            <a:ext cx="6274239" cy="4608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31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925" t="13086" r="31691" b="6442"/>
          <a:stretch/>
        </p:blipFill>
        <p:spPr>
          <a:xfrm>
            <a:off x="116632" y="251520"/>
            <a:ext cx="6264696" cy="7848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9325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5785" t="22684" r="22831" b="42617"/>
          <a:stretch/>
        </p:blipFill>
        <p:spPr>
          <a:xfrm>
            <a:off x="260648" y="251520"/>
            <a:ext cx="6264696" cy="338437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703" t="12348" r="21650" b="14563"/>
          <a:stretch/>
        </p:blipFill>
        <p:spPr>
          <a:xfrm>
            <a:off x="-60650" y="3203848"/>
            <a:ext cx="6885384" cy="5541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4886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4" t="13825" r="32282" b="6442"/>
          <a:stretch/>
        </p:blipFill>
        <p:spPr>
          <a:xfrm>
            <a:off x="0" y="683568"/>
            <a:ext cx="6264696" cy="7776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794927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6335" t="11610" r="32872" b="4966"/>
          <a:stretch/>
        </p:blipFill>
        <p:spPr>
          <a:xfrm>
            <a:off x="0" y="395536"/>
            <a:ext cx="6192688" cy="8136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52766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C:\Users\Hannah.Hanz-PC\Documents\teaching\St Matthias\Science\KS3\Biology\interactions and interdependencies\Scan00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14" t="7709" r="6735" b="17707"/>
          <a:stretch/>
        </p:blipFill>
        <p:spPr bwMode="auto">
          <a:xfrm>
            <a:off x="0" y="539551"/>
            <a:ext cx="6858000" cy="837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8635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C:\Users\Hannah.Hanz-PC\Documents\teaching\St Matthias\Science\KS3\Biology\interactions and interdependencies\Scan0003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26" t="16667" r="8168" b="13334"/>
          <a:stretch/>
        </p:blipFill>
        <p:spPr bwMode="auto">
          <a:xfrm>
            <a:off x="129085" y="467544"/>
            <a:ext cx="6728915" cy="8251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98623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C:\Users\Hannah.Hanz-PC\Documents\teaching\St Matthias\Science\KS3\Biology\interactions and interdependencies\Scan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0" t="19583" r="9887" b="11042"/>
          <a:stretch/>
        </p:blipFill>
        <p:spPr bwMode="auto">
          <a:xfrm>
            <a:off x="-64058" y="755575"/>
            <a:ext cx="6922058" cy="8291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740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6339686"/>
              </p:ext>
            </p:extLst>
          </p:nvPr>
        </p:nvGraphicFramePr>
        <p:xfrm>
          <a:off x="404664" y="1194100"/>
          <a:ext cx="5976664" cy="63347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Adaptation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change in an organism that makes it better suited</a:t>
                      </a:r>
                      <a:r>
                        <a:rPr lang="en-GB" baseline="0" dirty="0" smtClean="0"/>
                        <a:t> to it’s environment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Community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group of organisms which live in an area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feeds on another 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Ecosystem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living and non-living things in an area (animals, plants, rocks, weather)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Environment 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non-living factors in an area such as the weather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Habitat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place where organisms live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Organism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living</a:t>
                      </a:r>
                      <a:r>
                        <a:rPr lang="en-GB" baseline="0" dirty="0" smtClean="0"/>
                        <a:t> thing such as a plant or animal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Primary consumer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eats</a:t>
                      </a:r>
                      <a:r>
                        <a:rPr lang="en-GB" baseline="0" dirty="0" smtClean="0"/>
                        <a:t> a 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Predator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</a:t>
                      </a:r>
                      <a:r>
                        <a:rPr lang="en-GB" baseline="0" dirty="0" smtClean="0"/>
                        <a:t> animal which eats </a:t>
                      </a:r>
                      <a:r>
                        <a:rPr lang="en-GB" baseline="0" smtClean="0"/>
                        <a:t>other animals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prey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Something which is killer by a</a:t>
                      </a:r>
                      <a:r>
                        <a:rPr lang="en-GB" baseline="0" dirty="0" smtClean="0"/>
                        <a:t> predator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producer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 plant which produces food for organisms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Secondary consumer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 organism which is third in the food chain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988840" y="273949"/>
            <a:ext cx="299287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Keywords</a:t>
            </a:r>
            <a:endParaRPr lang="en-US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interaction and adaptatio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interaction and adaptation</Template>
  <TotalTime>290</TotalTime>
  <Words>533</Words>
  <Application>Microsoft Office PowerPoint</Application>
  <PresentationFormat>On-screen Show (4:3)</PresentationFormat>
  <Paragraphs>84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Comic Sans MS</vt:lpstr>
      <vt:lpstr>Times New Roman</vt:lpstr>
      <vt:lpstr>interaction and adaptation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</dc:creator>
  <cp:lastModifiedBy>Hannah Grant</cp:lastModifiedBy>
  <cp:revision>24</cp:revision>
  <cp:lastPrinted>2020-03-20T14:48:40Z</cp:lastPrinted>
  <dcterms:created xsi:type="dcterms:W3CDTF">2015-08-17T14:38:37Z</dcterms:created>
  <dcterms:modified xsi:type="dcterms:W3CDTF">2020-03-27T11:50:27Z</dcterms:modified>
</cp:coreProperties>
</file>