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39149" y="5110372"/>
            <a:ext cx="6575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________ are very close together and in a ________ pattern. They can _________ about a fixed point. Particles in a ________ are still close together but are arranged ___________ (not in a pattern). They can move by _________ over each other. Particles in a ______ are far apart. They can move _______ 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33719" t="23180" r="35215" b="9705"/>
          <a:stretch/>
        </p:blipFill>
        <p:spPr>
          <a:xfrm>
            <a:off x="219075" y="1547538"/>
            <a:ext cx="6638925" cy="806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440</Words>
  <Application>Microsoft Office PowerPoint</Application>
  <PresentationFormat>A4 Paper (210x297 mm)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12</cp:revision>
  <dcterms:created xsi:type="dcterms:W3CDTF">2020-03-25T07:28:48Z</dcterms:created>
  <dcterms:modified xsi:type="dcterms:W3CDTF">2020-04-01T10:36:29Z</dcterms:modified>
</cp:coreProperties>
</file>