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66" r:id="rId4"/>
    <p:sldId id="267" r:id="rId5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1" d="100"/>
          <a:sy n="31" d="100"/>
        </p:scale>
        <p:origin x="22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75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400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765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33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341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762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43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801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23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6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849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011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84899C-1826-497D-AF60-BCFA7248CA10}"/>
              </a:ext>
            </a:extLst>
          </p:cNvPr>
          <p:cNvSpPr txBox="1"/>
          <p:nvPr/>
        </p:nvSpPr>
        <p:spPr>
          <a:xfrm>
            <a:off x="1765737" y="1979098"/>
            <a:ext cx="8923283" cy="13018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Comic Sans MS" panose="030F0702030302020204" pitchFamily="66" charset="0"/>
              </a:rPr>
              <a:t>English Skills</a:t>
            </a: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r>
              <a:rPr lang="en-GB" sz="6600" dirty="0">
                <a:latin typeface="Comic Sans MS" panose="030F0702030302020204" pitchFamily="66" charset="0"/>
              </a:rPr>
              <a:t>Home Learning Booklet</a:t>
            </a: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latin typeface="Comic Sans MS" panose="030F0702030302020204" pitchFamily="66" charset="0"/>
              </a:rPr>
              <a:t>Name: ___________</a:t>
            </a:r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6" name="Picture 4" descr="Five ways to teach SPaG effectively with Doddle – Doddle">
            <a:extLst>
              <a:ext uri="{FF2B5EF4-FFF2-40B4-BE49-F238E27FC236}">
                <a16:creationId xmlns:a16="http://schemas.microsoft.com/office/drawing/2014/main" id="{AD155A97-8EA3-4B73-8379-5A4B61D3C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358" y="6685172"/>
            <a:ext cx="7266263" cy="430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362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BDD62-8C79-4D58-B34A-1950D57CF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409" y="2393164"/>
            <a:ext cx="10457181" cy="999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359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3F4CB7-5F1F-4E6B-85E5-0492669A79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542" y="903944"/>
            <a:ext cx="10695149" cy="60013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8EA28F-0B5E-4430-8605-E21B77B9F3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582" y="5497148"/>
            <a:ext cx="10695148" cy="577718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81DA21A-B151-498C-8C04-19B61D18B982}"/>
              </a:ext>
            </a:extLst>
          </p:cNvPr>
          <p:cNvSpPr txBox="1"/>
          <p:nvPr/>
        </p:nvSpPr>
        <p:spPr>
          <a:xfrm>
            <a:off x="840828" y="11184362"/>
            <a:ext cx="10296363" cy="4401205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Can you think of some more examples that end in –es?</a:t>
            </a:r>
          </a:p>
          <a:p>
            <a:r>
              <a:rPr lang="en-GB" sz="2800" dirty="0"/>
              <a:t>1.</a:t>
            </a:r>
          </a:p>
          <a:p>
            <a:r>
              <a:rPr lang="en-GB" sz="2800" dirty="0"/>
              <a:t>2.</a:t>
            </a:r>
          </a:p>
          <a:p>
            <a:r>
              <a:rPr lang="en-GB" sz="2800" dirty="0"/>
              <a:t>3.</a:t>
            </a:r>
          </a:p>
          <a:p>
            <a:r>
              <a:rPr lang="en-GB" sz="2800" dirty="0"/>
              <a:t>4.</a:t>
            </a:r>
          </a:p>
          <a:p>
            <a:r>
              <a:rPr lang="en-GB" sz="2800" dirty="0"/>
              <a:t>What about in –s?</a:t>
            </a:r>
          </a:p>
          <a:p>
            <a:r>
              <a:rPr lang="en-GB" sz="2800" dirty="0"/>
              <a:t>1.</a:t>
            </a:r>
          </a:p>
          <a:p>
            <a:r>
              <a:rPr lang="en-GB" sz="2800" dirty="0"/>
              <a:t>2.</a:t>
            </a:r>
          </a:p>
          <a:p>
            <a:r>
              <a:rPr lang="en-GB" sz="2800" dirty="0"/>
              <a:t>3.</a:t>
            </a:r>
          </a:p>
          <a:p>
            <a:r>
              <a:rPr lang="en-GB" sz="2800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1541877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0FA1D9-AEBD-4D20-80E3-2C79DCC5E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73" y="608871"/>
            <a:ext cx="10852916" cy="96975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CE3948-AE68-4032-A600-4263BEE9B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75" y="10442321"/>
            <a:ext cx="10846183" cy="50513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E76F946-375C-43D2-B252-960A8E48A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896" y="12520339"/>
            <a:ext cx="10131152" cy="83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1872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294</TotalTime>
  <Words>43</Words>
  <Application>Microsoft Office PowerPoint</Application>
  <PresentationFormat>Custom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Felicity Russell</dc:creator>
  <cp:lastModifiedBy>Felicity Russell</cp:lastModifiedBy>
  <cp:revision>17</cp:revision>
  <dcterms:created xsi:type="dcterms:W3CDTF">2020-08-26T08:22:50Z</dcterms:created>
  <dcterms:modified xsi:type="dcterms:W3CDTF">2021-01-05T11:23:15Z</dcterms:modified>
</cp:coreProperties>
</file>