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BDC9"/>
    <a:srgbClr val="FF7C80"/>
    <a:srgbClr val="E6E6E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03" autoAdjust="0"/>
    <p:restoredTop sz="94660"/>
  </p:normalViewPr>
  <p:slideViewPr>
    <p:cSldViewPr snapToGrid="0">
      <p:cViewPr>
        <p:scale>
          <a:sx n="150" d="100"/>
          <a:sy n="150" d="100"/>
        </p:scale>
        <p:origin x="1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884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44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990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939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698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14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737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519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542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054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215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9194A-4C81-4980-8F56-8C24E1C09FCA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563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FA3BCA8-3F30-48A7-A749-B48F54EC05A6}"/>
              </a:ext>
            </a:extLst>
          </p:cNvPr>
          <p:cNvSpPr txBox="1"/>
          <p:nvPr/>
        </p:nvSpPr>
        <p:spPr>
          <a:xfrm>
            <a:off x="93292" y="278054"/>
            <a:ext cx="9736507" cy="4690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22"/>
              </a:spcAft>
            </a:pPr>
            <a:r>
              <a:rPr lang="en-GB" sz="2400" b="1" dirty="0">
                <a:solidFill>
                  <a:srgbClr val="009999"/>
                </a:solidFill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Flowcharts &amp; Pseudocode</a:t>
            </a:r>
            <a:r>
              <a:rPr lang="en-GB" sz="2400" dirty="0">
                <a:solidFill>
                  <a:srgbClr val="009999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solidFill>
                  <a:srgbClr val="009999"/>
                </a:solidFill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Lesson One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1A70B8D2-2163-4224-AE75-32120C920D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443207"/>
              </p:ext>
            </p:extLst>
          </p:nvPr>
        </p:nvGraphicFramePr>
        <p:xfrm>
          <a:off x="0" y="13894"/>
          <a:ext cx="9906000" cy="31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3000">
                  <a:extLst>
                    <a:ext uri="{9D8B030D-6E8A-4147-A177-3AD203B41FA5}">
                      <a16:colId xmlns:a16="http://schemas.microsoft.com/office/drawing/2014/main" val="775197364"/>
                    </a:ext>
                  </a:extLst>
                </a:gridCol>
                <a:gridCol w="4953000">
                  <a:extLst>
                    <a:ext uri="{9D8B030D-6E8A-4147-A177-3AD203B41FA5}">
                      <a16:colId xmlns:a16="http://schemas.microsoft.com/office/drawing/2014/main" val="1449101775"/>
                    </a:ext>
                  </a:extLst>
                </a:gridCol>
              </a:tblGrid>
              <a:tr h="258822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Name:</a:t>
                      </a:r>
                    </a:p>
                  </a:txBody>
                  <a:tcPr marL="132081" marR="132081" marT="66040" marB="6604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Date:</a:t>
                      </a:r>
                    </a:p>
                  </a:txBody>
                  <a:tcPr marL="132081" marR="132081" marT="66040" marB="6604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679133"/>
                  </a:ext>
                </a:extLst>
              </a:tr>
            </a:tbl>
          </a:graphicData>
        </a:graphic>
      </p:graphicFrame>
      <p:sp>
        <p:nvSpPr>
          <p:cNvPr id="245" name="Rectangle 244">
            <a:extLst>
              <a:ext uri="{FF2B5EF4-FFF2-40B4-BE49-F238E27FC236}">
                <a16:creationId xmlns:a16="http://schemas.microsoft.com/office/drawing/2014/main" id="{64F317B0-F669-4290-A186-668653EE4726}"/>
              </a:ext>
            </a:extLst>
          </p:cNvPr>
          <p:cNvSpPr/>
          <p:nvPr/>
        </p:nvSpPr>
        <p:spPr>
          <a:xfrm>
            <a:off x="93291" y="816943"/>
            <a:ext cx="9736507" cy="294757"/>
          </a:xfrm>
          <a:prstGeom prst="rect">
            <a:avLst/>
          </a:prstGeom>
          <a:solidFill>
            <a:srgbClr val="FF9999"/>
          </a:solidFill>
          <a:ln w="28575"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444"/>
              </a:spcAft>
            </a:pPr>
            <a:r>
              <a:rPr lang="en-GB" sz="1400" b="1" dirty="0">
                <a:solidFill>
                  <a:schemeClr val="tx1"/>
                </a:solidFill>
                <a:latin typeface="Twinkl Light" charset="0"/>
              </a:rPr>
              <a:t>Nailing it down Extension 1: </a:t>
            </a:r>
            <a:r>
              <a:rPr lang="en-GB" sz="1400" dirty="0">
                <a:solidFill>
                  <a:schemeClr val="tx1"/>
                </a:solidFill>
                <a:latin typeface="Twinkl Light" charset="0"/>
              </a:rPr>
              <a:t>Print screen your code from https://turtleacademy.com/playground and paste it below</a:t>
            </a:r>
          </a:p>
        </p:txBody>
      </p:sp>
      <p:sp>
        <p:nvSpPr>
          <p:cNvPr id="247" name="Rectangle 246">
            <a:extLst>
              <a:ext uri="{FF2B5EF4-FFF2-40B4-BE49-F238E27FC236}">
                <a16:creationId xmlns:a16="http://schemas.microsoft.com/office/drawing/2014/main" id="{80901ABF-EA6E-42D5-936B-3F815C16E537}"/>
              </a:ext>
            </a:extLst>
          </p:cNvPr>
          <p:cNvSpPr/>
          <p:nvPr/>
        </p:nvSpPr>
        <p:spPr>
          <a:xfrm>
            <a:off x="5671260" y="8887329"/>
            <a:ext cx="4088585" cy="14940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600" b="1" dirty="0">
                <a:solidFill>
                  <a:schemeClr val="tx1"/>
                </a:solidFill>
                <a:latin typeface="Twinkl Light" charset="0"/>
              </a:rPr>
              <a:t>Top tip: </a:t>
            </a:r>
            <a:r>
              <a:rPr lang="en-GB" sz="2600" dirty="0">
                <a:solidFill>
                  <a:schemeClr val="tx1"/>
                </a:solidFill>
                <a:latin typeface="Twinkl Light" charset="0"/>
              </a:rPr>
              <a:t>use any of the PowerPoint line or arrow tools to draw your route</a:t>
            </a:r>
          </a:p>
        </p:txBody>
      </p:sp>
    </p:spTree>
    <p:extLst>
      <p:ext uri="{BB962C8B-B14F-4D97-AF65-F5344CB8AC3E}">
        <p14:creationId xmlns:p14="http://schemas.microsoft.com/office/powerpoint/2010/main" val="2146670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0" ma:contentTypeDescription="Create a new document." ma:contentTypeScope="" ma:versionID="c8f3942145f7364ed0b9e0f3a7a2f417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d413257cd9829394d17656a545d5fa4e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8CF2032-E266-4C08-B03F-61EC9E93BBD1}"/>
</file>

<file path=customXml/itemProps2.xml><?xml version="1.0" encoding="utf-8"?>
<ds:datastoreItem xmlns:ds="http://schemas.openxmlformats.org/officeDocument/2006/customXml" ds:itemID="{79FB8570-90E2-49DC-BEC7-CEE0A15F3560}"/>
</file>

<file path=customXml/itemProps3.xml><?xml version="1.0" encoding="utf-8"?>
<ds:datastoreItem xmlns:ds="http://schemas.openxmlformats.org/officeDocument/2006/customXml" ds:itemID="{5CA51A2F-ED18-45F1-AD5E-75DDDCEDE2B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</TotalTime>
  <Words>47</Words>
  <Application>Microsoft Office PowerPoint</Application>
  <PresentationFormat>A4 Paper (210x297 mm)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Boyd</dc:creator>
  <cp:lastModifiedBy>Nik Boyd</cp:lastModifiedBy>
  <cp:revision>10</cp:revision>
  <dcterms:created xsi:type="dcterms:W3CDTF">2021-01-12T09:02:23Z</dcterms:created>
  <dcterms:modified xsi:type="dcterms:W3CDTF">2021-01-12T11:17:53Z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