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3" r:id="rId2"/>
    <p:sldId id="256" r:id="rId3"/>
    <p:sldId id="278" r:id="rId4"/>
    <p:sldId id="272" r:id="rId5"/>
    <p:sldId id="281" r:id="rId6"/>
    <p:sldId id="282" r:id="rId7"/>
    <p:sldId id="283" r:id="rId8"/>
    <p:sldId id="284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43" y="1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DA790-9386-4CB2-8EC4-2B0DEA7DC137}" type="datetimeFigureOut">
              <a:rPr lang="en-US" smtClean="0"/>
              <a:pPr/>
              <a:t>1/13/2021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pFEZulNAEc&amp;feature=emb_rel_end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98ED1-0B45-47CD-974B-784AE012D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BC46C5-8EB4-44BD-A877-D7FEDA1E41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090" y="6058710"/>
            <a:ext cx="3075096" cy="645235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2399875-E332-44A0-8E44-7BA71052B15D}"/>
              </a:ext>
            </a:extLst>
          </p:cNvPr>
          <p:cNvSpPr/>
          <p:nvPr/>
        </p:nvSpPr>
        <p:spPr>
          <a:xfrm>
            <a:off x="5076056" y="1317017"/>
            <a:ext cx="3610744" cy="1932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Learning objective</a:t>
            </a:r>
          </a:p>
          <a:p>
            <a:pPr algn="ctr"/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Learning about the work of David Hockney</a:t>
            </a:r>
          </a:p>
          <a:p>
            <a:pPr marL="342900" indent="-342900" algn="ctr">
              <a:buFont typeface="+mj-lt"/>
              <a:buAutoNum type="arabicPeriod"/>
            </a:pPr>
            <a:r>
              <a:rPr lang="en-GB" dirty="0"/>
              <a:t>Developing creative ability/observational drawing skills.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15B17E-3BEB-4645-B2F8-A0C70E56037A}"/>
              </a:ext>
            </a:extLst>
          </p:cNvPr>
          <p:cNvSpPr/>
          <p:nvPr/>
        </p:nvSpPr>
        <p:spPr>
          <a:xfrm>
            <a:off x="4860031" y="3608871"/>
            <a:ext cx="3834099" cy="302617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chemeClr val="tx1"/>
                </a:solidFill>
              </a:rPr>
              <a:t>Success criteria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Discuss the art of David Hockney using art terms.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PRESENT a landscape inspired by the work of Hockney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83B59DA-A184-4125-8DEB-EDF42C7A411C}"/>
              </a:ext>
            </a:extLst>
          </p:cNvPr>
          <p:cNvSpPr/>
          <p:nvPr/>
        </p:nvSpPr>
        <p:spPr>
          <a:xfrm>
            <a:off x="1400946" y="128349"/>
            <a:ext cx="6411414" cy="11430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KEYWORDS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	landscape	portrait	colours	style	shapes	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7543DE-D1CC-4829-B8E1-6C74B1D6AC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70" y="1274876"/>
            <a:ext cx="3355822" cy="469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8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98459" y="4750893"/>
            <a:ext cx="3065478" cy="1147863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3600" dirty="0"/>
              <a:t>What is identity?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5391039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C5F809-3EA6-46B0-B4FA-E98489687FFB}"/>
              </a:ext>
            </a:extLst>
          </p:cNvPr>
          <p:cNvSpPr/>
          <p:nvPr/>
        </p:nvSpPr>
        <p:spPr>
          <a:xfrm>
            <a:off x="400214" y="533112"/>
            <a:ext cx="80555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Identity and David Hockney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E8F8C8-C757-4DDA-B13B-03C0B8C7242E}"/>
              </a:ext>
            </a:extLst>
          </p:cNvPr>
          <p:cNvSpPr txBox="1"/>
          <p:nvPr/>
        </p:nvSpPr>
        <p:spPr>
          <a:xfrm>
            <a:off x="2945785" y="29163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0968B3-1BD4-4F5E-91EB-5FBB117E8569}"/>
              </a:ext>
            </a:extLst>
          </p:cNvPr>
          <p:cNvSpPr/>
          <p:nvPr/>
        </p:nvSpPr>
        <p:spPr>
          <a:xfrm>
            <a:off x="492536" y="29163"/>
            <a:ext cx="215847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DD2FA3-06D5-4BF8-8393-A8648DD988F6}"/>
              </a:ext>
            </a:extLst>
          </p:cNvPr>
          <p:cNvSpPr txBox="1"/>
          <p:nvPr/>
        </p:nvSpPr>
        <p:spPr>
          <a:xfrm>
            <a:off x="251519" y="1498726"/>
            <a:ext cx="84124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David Hockney is one of the most important painters of the 20th century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6F11F7-EDEC-4B14-9D28-870E3881FAF1}"/>
              </a:ext>
            </a:extLst>
          </p:cNvPr>
          <p:cNvSpPr txBox="1"/>
          <p:nvPr/>
        </p:nvSpPr>
        <p:spPr>
          <a:xfrm>
            <a:off x="203292" y="1799198"/>
            <a:ext cx="89407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Born in Bradford in 1937, Hockney was one of the big artists involved in the pop art movement in the 1960s.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26583B-3198-40F8-AE41-E5D5A62B56D6}"/>
              </a:ext>
            </a:extLst>
          </p:cNvPr>
          <p:cNvSpPr txBox="1"/>
          <p:nvPr/>
        </p:nvSpPr>
        <p:spPr>
          <a:xfrm>
            <a:off x="2794687" y="2670887"/>
            <a:ext cx="629003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Hockney lives in London, but owns two other homes in California. </a:t>
            </a:r>
            <a:r>
              <a:rPr lang="en-GB" dirty="0">
                <a:solidFill>
                  <a:srgbClr val="3131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hen painting in England, Hockney likes to paint the seasons. In</a:t>
            </a:r>
            <a:r>
              <a:rPr lang="en-GB" b="0" i="1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Going Up </a:t>
            </a:r>
            <a:r>
              <a:rPr lang="en-GB" b="0" i="1" dirty="0" err="1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Garrowby</a:t>
            </a:r>
            <a:r>
              <a:rPr lang="en-GB" b="0" i="1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Hill</a:t>
            </a:r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Hockney has painted a canvas of the landscape in Yorkshire, where he was brought up.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96C07FD-06A1-43D3-A65A-439A47877B11}"/>
              </a:ext>
            </a:extLst>
          </p:cNvPr>
          <p:cNvSpPr txBox="1"/>
          <p:nvPr/>
        </p:nvSpPr>
        <p:spPr>
          <a:xfrm>
            <a:off x="447506" y="5243336"/>
            <a:ext cx="53910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Lots of Hockney’s work involves painting people he loves. This is usually pairs of people. </a:t>
            </a:r>
            <a:r>
              <a:rPr lang="en-GB" b="0" i="1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My Parents (1977)</a:t>
            </a:r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is a painting of his mum and dad and is probably one of his most famous.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26DC31F-B839-40E9-AB19-E3F9C939B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0793" y="3861048"/>
            <a:ext cx="2726797" cy="27418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A9DB0CA-2EC9-4152-AC6E-66F77A6E9C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18" y="2474414"/>
            <a:ext cx="2022957" cy="2768922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BF5D6-FBE2-4B5E-875D-488597FA32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88640"/>
            <a:ext cx="8430339" cy="6336703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IDENTITY   Artist Research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Name of artist: David Hockney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What things do you see in the work of art?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2. What art form is it?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3.  How would you describe the style and colours?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AutoNum type="arabicPeriod" startAt="4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What visual elements are in the work?</a:t>
            </a:r>
          </a:p>
          <a:p>
            <a:pPr>
              <a:buAutoNum type="arabicPeriod" startAt="4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5. What do you like/dislike about the art?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6.How does this artwork relate to IDENTITY?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520DE40-A9C7-4A43-8DA2-454CD84AA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793F9BBE-9B05-4B32-A7AC-931A74161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260" y="1259468"/>
            <a:ext cx="18473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81FCF83-E1C2-445B-B81C-A3BDD423BFC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1810" y="2018117"/>
            <a:ext cx="4675579" cy="702688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8FFE722-EEE0-4B3F-9337-C43D857F0C85}"/>
              </a:ext>
            </a:extLst>
          </p:cNvPr>
          <p:cNvSpPr/>
          <p:nvPr/>
        </p:nvSpPr>
        <p:spPr>
          <a:xfrm>
            <a:off x="7521855" y="228600"/>
            <a:ext cx="1507226" cy="29313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Keywords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Colour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pattern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Bright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Vibrant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Fields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Trees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Road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Sky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clouds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B8EFE4-FD70-44C7-AAF2-46C8B79FD5E2}"/>
              </a:ext>
            </a:extLst>
          </p:cNvPr>
          <p:cNvSpPr/>
          <p:nvPr/>
        </p:nvSpPr>
        <p:spPr>
          <a:xfrm>
            <a:off x="3263304" y="-26513"/>
            <a:ext cx="181241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AB786A-84AB-4912-ABAD-EC30E6489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1201" y="373597"/>
            <a:ext cx="2392320" cy="32714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86205E-738D-4AD7-8AB7-FCFEAB6C87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8560" y="3731084"/>
            <a:ext cx="4488977" cy="299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82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4512879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8CFDC-3CF7-4B7E-8B66-3C9CBFF57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1840" y="-211964"/>
            <a:ext cx="6735732" cy="1342754"/>
          </a:xfrm>
        </p:spPr>
        <p:txBody>
          <a:bodyPr>
            <a:normAutofit/>
          </a:bodyPr>
          <a:lstStyle/>
          <a:p>
            <a:r>
              <a:rPr lang="en-GB" sz="3100" dirty="0"/>
              <a:t>David Hockney Landscape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715288" y="3337139"/>
            <a:ext cx="701565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523E2-E3E3-4B24-BC02-23EF41C9A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21" y="1077872"/>
            <a:ext cx="8972157" cy="1654198"/>
          </a:xfrm>
        </p:spPr>
        <p:txBody>
          <a:bodyPr anchor="ctr">
            <a:normAutofit lnSpcReduction="10000"/>
          </a:bodyPr>
          <a:lstStyle/>
          <a:p>
            <a:r>
              <a:rPr lang="en-GB" sz="2400" b="1" dirty="0"/>
              <a:t>Task 1: watch the clip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>
                <a:hlinkClick r:id="rId2"/>
              </a:rPr>
              <a:t>https://www.youtube.com/watch?v=4pFEZulNAEc&amp;feature=emb_rel_end</a:t>
            </a:r>
            <a:endParaRPr lang="en-GB" sz="2400" dirty="0"/>
          </a:p>
          <a:p>
            <a:endParaRPr lang="en-GB" sz="16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7378C3D-6953-427B-B874-519F8A0967F7}"/>
              </a:ext>
            </a:extLst>
          </p:cNvPr>
          <p:cNvSpPr/>
          <p:nvPr/>
        </p:nvSpPr>
        <p:spPr>
          <a:xfrm>
            <a:off x="115973" y="2698480"/>
            <a:ext cx="3672408" cy="1733895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Follow the step by step guide to draw your own Hockney landscape</a:t>
            </a:r>
            <a:r>
              <a:rPr lang="en-GB" dirty="0"/>
              <a:t>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E51D5BC-8193-4E7C-BE59-6D94D1B9702C}"/>
              </a:ext>
            </a:extLst>
          </p:cNvPr>
          <p:cNvSpPr/>
          <p:nvPr/>
        </p:nvSpPr>
        <p:spPr>
          <a:xfrm>
            <a:off x="4716016" y="2732070"/>
            <a:ext cx="4104456" cy="1700305"/>
          </a:xfrm>
          <a:prstGeom prst="round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ysClr val="windowText" lastClr="000000"/>
                </a:solidFill>
              </a:rPr>
              <a:t>Choose one of the Hockney outlines and draw.</a:t>
            </a:r>
          </a:p>
          <a:p>
            <a:pPr algn="ctr"/>
            <a:endParaRPr lang="en-GB" b="1" dirty="0">
              <a:solidFill>
                <a:sysClr val="windowText" lastClr="000000"/>
              </a:solidFill>
            </a:endParaRPr>
          </a:p>
          <a:p>
            <a:pPr algn="ctr"/>
            <a:r>
              <a:rPr lang="en-GB" b="1" dirty="0">
                <a:solidFill>
                  <a:sysClr val="windowText" lastClr="000000"/>
                </a:solidFill>
              </a:rPr>
              <a:t>Add colour using your medium of choice.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48C7F4D-7666-412A-97D9-C022A5335F63}"/>
              </a:ext>
            </a:extLst>
          </p:cNvPr>
          <p:cNvSpPr/>
          <p:nvPr/>
        </p:nvSpPr>
        <p:spPr>
          <a:xfrm>
            <a:off x="1979712" y="4653136"/>
            <a:ext cx="4968552" cy="2016224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Choose one of the Bristol Landscape and draw/add colour inspired by Hockney’s landscape.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7092DDA-D736-45EF-815C-7820988CD700}"/>
              </a:ext>
            </a:extLst>
          </p:cNvPr>
          <p:cNvSpPr/>
          <p:nvPr/>
        </p:nvSpPr>
        <p:spPr>
          <a:xfrm>
            <a:off x="115973" y="0"/>
            <a:ext cx="4023979" cy="86590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Choose one of the following tasks</a:t>
            </a:r>
          </a:p>
        </p:txBody>
      </p:sp>
    </p:spTree>
    <p:extLst>
      <p:ext uri="{BB962C8B-B14F-4D97-AF65-F5344CB8AC3E}">
        <p14:creationId xmlns:p14="http://schemas.microsoft.com/office/powerpoint/2010/main" val="4138299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EA41CF-114C-48F7-B3CA-B1F992AC7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777" b="2237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183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 descr="Diagram&#10;&#10;Description automatically generated">
            <a:extLst>
              <a:ext uri="{FF2B5EF4-FFF2-40B4-BE49-F238E27FC236}">
                <a16:creationId xmlns:a16="http://schemas.microsoft.com/office/drawing/2014/main" id="{11EA54CE-C9CC-4328-8CB9-1904CBDE2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711" b="20303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054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E65664A-9336-4A71-BB3B-EC6AD2476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77" r="539" b="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58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2DFD36A-5760-4D45-85DC-238CAE168C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095" r="221" b="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36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ADF65-DB34-4684-AF61-DF67E3A1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GB" dirty="0"/>
              <a:t>Grades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BC66B-C87C-4E35-8559-81098D542A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914400"/>
            <a:ext cx="8363272" cy="5211763"/>
          </a:xfrm>
        </p:spPr>
        <p:txBody>
          <a:bodyPr>
            <a:normAutofit fontScale="92500" lnSpcReduction="20000"/>
          </a:bodyPr>
          <a:lstStyle/>
          <a:p>
            <a:r>
              <a:rPr lang="en-GB" b="1" u="sng" dirty="0">
                <a:highlight>
                  <a:srgbClr val="FFFF00"/>
                </a:highlight>
              </a:rPr>
              <a:t>Grade 1</a:t>
            </a:r>
          </a:p>
          <a:p>
            <a:r>
              <a:rPr lang="en-GB" dirty="0">
                <a:highlight>
                  <a:srgbClr val="FFFF00"/>
                </a:highlight>
              </a:rPr>
              <a:t>Discussing of art using a few art basic art terms. Very basic landscape an use of medium.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>
                <a:highlight>
                  <a:srgbClr val="00FF00"/>
                </a:highlight>
              </a:rPr>
              <a:t>Grade 2</a:t>
            </a:r>
            <a:endParaRPr lang="en-GB" dirty="0">
              <a:highlight>
                <a:srgbClr val="00FF00"/>
              </a:highlight>
            </a:endParaRPr>
          </a:p>
          <a:p>
            <a:r>
              <a:rPr lang="en-GB" dirty="0">
                <a:highlight>
                  <a:srgbClr val="00FF00"/>
                </a:highlight>
              </a:rPr>
              <a:t>Discussing of art using a basic art terms. Identity art using tracing/add to outline.  Landscape with Basic creativity. </a:t>
            </a:r>
          </a:p>
          <a:p>
            <a:endParaRPr lang="en-GB" dirty="0">
              <a:highlight>
                <a:srgbClr val="FF00FF"/>
              </a:highlight>
            </a:endParaRPr>
          </a:p>
          <a:p>
            <a:r>
              <a:rPr lang="en-GB" b="1" u="sng" dirty="0">
                <a:highlight>
                  <a:srgbClr val="FF00FF"/>
                </a:highlight>
              </a:rPr>
              <a:t>Grade 3</a:t>
            </a:r>
          </a:p>
          <a:p>
            <a:r>
              <a:rPr lang="en-GB" dirty="0">
                <a:highlight>
                  <a:srgbClr val="FF00FF"/>
                </a:highlight>
              </a:rPr>
              <a:t>Discussing of art using a  different art terms with clear understanding. Landscape with some  creativity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>
                <a:highlight>
                  <a:srgbClr val="008080"/>
                </a:highlight>
              </a:rPr>
              <a:t>Grade 4</a:t>
            </a:r>
          </a:p>
          <a:p>
            <a:r>
              <a:rPr lang="en-GB" dirty="0">
                <a:highlight>
                  <a:srgbClr val="008080"/>
                </a:highlight>
              </a:rPr>
              <a:t>Discussing of art using more complex  art terms with clear understanding. Landscape with creative use of </a:t>
            </a:r>
            <a:r>
              <a:rPr lang="en-GB" dirty="0" err="1">
                <a:highlight>
                  <a:srgbClr val="008080"/>
                </a:highlight>
              </a:rPr>
              <a:t>meduim</a:t>
            </a:r>
            <a:r>
              <a:rPr lang="en-GB" dirty="0">
                <a:highlight>
                  <a:srgbClr val="008080"/>
                </a:highlight>
              </a:rPr>
              <a:t>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028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66686C-C70A-404D-92FF-44715D07801D}"/>
</file>

<file path=customXml/itemProps2.xml><?xml version="1.0" encoding="utf-8"?>
<ds:datastoreItem xmlns:ds="http://schemas.openxmlformats.org/officeDocument/2006/customXml" ds:itemID="{C6C8DF50-0B23-4DA8-87C4-F34A57758785}"/>
</file>

<file path=customXml/itemProps3.xml><?xml version="1.0" encoding="utf-8"?>
<ds:datastoreItem xmlns:ds="http://schemas.openxmlformats.org/officeDocument/2006/customXml" ds:itemID="{A5B7DBCD-AEE2-4334-BB17-997530FF655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442</Words>
  <Application>Microsoft Office PowerPoint</Application>
  <PresentationFormat>On-screen Show 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David Hockney Landscape</vt:lpstr>
      <vt:lpstr>PowerPoint Presentation</vt:lpstr>
      <vt:lpstr>PowerPoint Presentation</vt:lpstr>
      <vt:lpstr>PowerPoint Presentation</vt:lpstr>
      <vt:lpstr>PowerPoint Presentation</vt:lpstr>
      <vt:lpstr>Grades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caswell</dc:creator>
  <cp:lastModifiedBy>julie caswell</cp:lastModifiedBy>
  <cp:revision>1</cp:revision>
  <dcterms:created xsi:type="dcterms:W3CDTF">2021-01-13T11:40:35Z</dcterms:created>
  <dcterms:modified xsi:type="dcterms:W3CDTF">2021-01-13T11:41:04Z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